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2000" autoAdjust="0"/>
  </p:normalViewPr>
  <p:slideViewPr>
    <p:cSldViewPr snapToGrid="0">
      <p:cViewPr varScale="1">
        <p:scale>
          <a:sx n="149" d="100"/>
          <a:sy n="149" d="100"/>
        </p:scale>
        <p:origin x="132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8E05-75B2-401E-B76C-B4F7E1164E97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6090-B03B-43CD-8895-A3073F11B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111E-BBE8-7516-C749-DE88538F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9624B-2E3E-AC9D-80B3-AD102A9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F958-032F-97F5-98E4-AE0766E3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8A65-3EC1-1D48-755A-D583980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DEBF-570F-4BF1-3D15-2919347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50A-F853-5776-D6F9-962455C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0EC8B-D9CF-2274-A013-94756706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11B-6643-8DC9-30EC-AFD5C43D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C6BD-6F10-CFD9-6249-06C76D9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4083-DC0C-791D-859C-D4933B7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73576-B212-7AD9-E86B-36D0933C7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4FE02-D6F1-E694-9E5A-E5A5867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94854-A5F0-3058-3EDB-3B146AD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9B64-704F-16BC-1996-B9DC3BB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374-E2DE-EFA8-44F7-464A7AD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2406-A993-908D-DEBF-2B9DBB2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0CFEE-407E-4797-2794-873C510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CA92-4D03-023F-FD4D-7727470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95AF-3C62-3CAD-3269-15253B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E307-FCB3-A204-47B2-56698DD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0BCD-2869-CED2-9CFA-3D250B23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E7A53-3B13-68B7-96E6-7893FC1B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8BAB-9BC8-1C55-39AE-109D6FC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EF4A-22A8-62B4-9CCE-7E622CC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AC1D-086E-EB01-686E-92FE12D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1457-A1AC-EE23-4620-DEB32BE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EE28-301D-CAE1-E170-9A55BF9D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6D378-F046-84B7-B3CD-2FCE14D7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50FB-C0FB-A430-1F28-3E84B64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C63C-117B-1C57-29A9-25A0464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08E7-96B7-6925-085A-EB2734C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3663-8641-FBA6-68C8-C233FE2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E8B48-942C-DDD8-2837-A294DDA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0B0AD-DA38-6F5C-CDEC-3BA5BD3E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F85A4-877A-5338-BF80-FCDC51ABE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DBA6D-5EC0-1B69-8903-0B834B5A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09112-A83C-585B-BDBF-D571FA1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334B-BFB4-BD85-215D-2B58975E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A18D2-FEF2-1B2A-A664-535ABB8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566F-0657-3A7E-F3BF-AEF7119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13F2-5435-309C-0C7B-BF35975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79349-BEC2-431D-7FF5-FADBB9A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FCB67-D088-AB69-7A2F-207FDA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9890F-9F9B-E14F-B32D-A2267B92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9090F-E913-EC2D-ACFE-25CE92C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DAFAA-AEEE-1516-07E4-7F5377A0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F2DC-5EC9-C8D1-7CAB-00AF256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F6B-24BE-AEAD-8563-9D9825BA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2224-2F06-2639-0152-9F00C3CD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0612-EDE1-C2C5-430C-B22DEEC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DCA-22AC-AB4F-C689-4CD8BE2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3FC2E-CC02-4805-F21C-49C6FC8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B10B-D4E0-9B72-95AC-08F1374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0E99B-5778-FB7E-EE40-FC2B4379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A95CF-92E2-9871-C4D1-15FEFC57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C390-3242-F091-07BE-C6237C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78A8-5482-7E24-4368-C19EE40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7791-B66A-5310-D032-0BB8F0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5A51-4EC0-084A-D3D3-443F465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63B7-E772-51C4-E546-B076342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F742-6016-AACF-4305-3258328BA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E9B5-62FE-4E58-9FC9-63DA9FB18B1E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93A4-C6E4-224D-73D8-01D8DF59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DE3D-D8C5-BB6E-FFC4-DF49C581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68C3C-DBC2-F33F-320B-439960352954}"/>
              </a:ext>
            </a:extLst>
          </p:cNvPr>
          <p:cNvSpPr txBox="1"/>
          <p:nvPr/>
        </p:nvSpPr>
        <p:spPr>
          <a:xfrm>
            <a:off x="150824" y="-90530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개발 진행 상황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80810-FB01-1941-C730-62AA3751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51472"/>
              </p:ext>
            </p:extLst>
          </p:nvPr>
        </p:nvGraphicFramePr>
        <p:xfrm>
          <a:off x="232306" y="452393"/>
          <a:ext cx="11769994" cy="6258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409">
                  <a:extLst>
                    <a:ext uri="{9D8B030D-6E8A-4147-A177-3AD203B41FA5}">
                      <a16:colId xmlns:a16="http://schemas.microsoft.com/office/drawing/2014/main" val="1097159349"/>
                    </a:ext>
                  </a:extLst>
                </a:gridCol>
                <a:gridCol w="2166877">
                  <a:extLst>
                    <a:ext uri="{9D8B030D-6E8A-4147-A177-3AD203B41FA5}">
                      <a16:colId xmlns:a16="http://schemas.microsoft.com/office/drawing/2014/main" val="1891580446"/>
                    </a:ext>
                  </a:extLst>
                </a:gridCol>
                <a:gridCol w="7873674">
                  <a:extLst>
                    <a:ext uri="{9D8B030D-6E8A-4147-A177-3AD203B41FA5}">
                      <a16:colId xmlns:a16="http://schemas.microsoft.com/office/drawing/2014/main" val="1907835694"/>
                    </a:ext>
                  </a:extLst>
                </a:gridCol>
                <a:gridCol w="876034">
                  <a:extLst>
                    <a:ext uri="{9D8B030D-6E8A-4147-A177-3AD203B41FA5}">
                      <a16:colId xmlns:a16="http://schemas.microsoft.com/office/drawing/2014/main" val="2502823253"/>
                    </a:ext>
                  </a:extLst>
                </a:gridCol>
              </a:tblGrid>
              <a:tr h="621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생성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캔버스 위에 배경 이미지와 그 위에 경사가 있는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구조를 구현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구조에 따른 플레이어 이동 및 회전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아래로 떨어질 시 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89970"/>
                  </a:ext>
                </a:extLst>
              </a:tr>
              <a:tr h="570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마우스를 이용한 발사각에 따라 주포의 회전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선형보간을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이용한 부드러운 포탄 움직임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1974"/>
                  </a:ext>
                </a:extLst>
              </a:tr>
              <a:tr h="502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탄착 지점에 포탄의 폭발 범위에 따라 지형 파괴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종류의 철갑탄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고폭탄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다중발사 무기를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1328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배틀 환경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랜덤하게 바람을 생성하고 그에 따라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파티클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 및 발사속도 보정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바람이 강해 포탄이 점차 느려지면 포탄이 뒤로 이동하는 것을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7759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인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다른 플레이어의 움직임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폭발 범위에 따른 피격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공격이 끝나거나 턴을 넘기면서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번갈아가며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턴을 진행하는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5551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제작된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맵의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고정된 위치에 소환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랜덤하게 이동 혹은 플레이어를 공격할 수 있는 위치로 이동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 및 발사거리를 계산하여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플레이어를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110"/>
                  </a:ext>
                </a:extLst>
              </a:tr>
              <a:tr h="87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HP,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발사속도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제한의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 세기를 나타내는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타이틀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(Start, Difficulty, Quit)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로비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PvP(2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kumimoji="0" lang="en-US" altLang="ko-KR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PvE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4245"/>
                  </a:ext>
                </a:extLst>
              </a:tr>
              <a:tr h="66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사운드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게임종료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 종료와 그에 따른 화면 전환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28414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추가범위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남은 제작기간에 따라 가능한 범위에서 추가 범위 기능 혹은 그 이상을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12153"/>
                  </a:ext>
                </a:extLst>
              </a:tr>
              <a:tr h="470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QA, Release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2"/>
    </mc:Choice>
    <mc:Fallback xmlns="">
      <p:transition spd="slow" advTm="18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D865-0ADC-F49D-B250-94689D3DB5BB}"/>
              </a:ext>
            </a:extLst>
          </p:cNvPr>
          <p:cNvSpPr txBox="1"/>
          <p:nvPr/>
        </p:nvSpPr>
        <p:spPr>
          <a:xfrm>
            <a:off x="150824" y="-9053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4069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288</Words>
  <Application>Microsoft Office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민동현(2018182012)</cp:lastModifiedBy>
  <cp:revision>39</cp:revision>
  <dcterms:created xsi:type="dcterms:W3CDTF">2022-09-22T04:58:59Z</dcterms:created>
  <dcterms:modified xsi:type="dcterms:W3CDTF">2022-10-17T15:25:27Z</dcterms:modified>
</cp:coreProperties>
</file>