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00" d="100"/>
          <a:sy n="400" d="100"/>
        </p:scale>
        <p:origin x="-11130" y="-5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2131B-CC98-F9E5-DB00-2FE3E68D4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1A18B-DB6F-6309-67E2-F7030A9C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44D74-0374-61AD-229D-EBB94EC4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AD27D-FE4C-F271-9D06-4706E8C5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0651A-71EE-D3CD-F80D-A2666641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F41B8-3D3A-03ED-6748-82917492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B54C1-A83D-0B5F-B784-90966997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58D35-8654-4ADE-47ED-DB4F7DE2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E6FDD-B6CA-231A-DB03-EB39B472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A061E-5D21-5A30-E644-CE294760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6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748477-8C7B-1E9F-3A4E-BBF9F37C9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C8361D-23CD-AE3C-6403-7D7EBB16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1DA36-C8CB-D23E-79F2-6B02EF3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2B432-0344-F7D6-8297-A61ADBF4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2D9A-4122-AA4F-2C19-F2A269A2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8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DB0DC-B3B6-96B5-3BB7-A6110FD2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C22D3-DE23-8CD8-3FAB-D77D8B6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25388-C93F-4030-786C-3D11A35B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EF81B-B032-482A-4ADF-F4FFD36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50C41-529A-29D0-B5C4-27DF34E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49D9-E21B-4982-DCE1-63530CEC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7CDAD-5768-9A9D-09A0-78564EC3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A5E5C-1039-1849-137D-37F1DFD2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8DFF-9AAF-04E2-8ED0-1C990A4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699FD-34B2-89F0-4931-5778E361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83DA5-2C02-3D14-BAC2-E157F939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86438-BA95-3845-2C38-1936998A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5D646-47C3-BB0B-881E-8BB43DE86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F95E3-7098-745C-21DD-2C4C77F1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0642C-0CE6-47ED-BB45-0845D6B5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F2392-3B4B-9E5C-67F2-0DAFD385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E9896-B1B0-80CC-21F8-2459CA86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78839-1DED-E899-C388-C78BE4BB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24EA7-6F35-9FC4-CF7E-782311CC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3855F-B421-78C6-CFDF-D25630839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A37AF9-D81C-05E1-7463-941CF9475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35158-DB54-04FE-8F3B-85C3BE42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EDFA9-B6B8-CC68-2333-689CDE5F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52CD44-86A8-B296-4805-0CC2B489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F7A8D-892F-FC56-F17F-9109968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74E1A-4649-00A5-3E53-3F57A7FE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44E75-3192-7023-799A-F0DD377A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D3B43-5EFF-B6D3-D8F9-6D849837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9333A-0A83-785E-8563-67EAF516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F787B-8FB9-E0D3-FF5E-2DCF8D8A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EFCB2-16B9-5A9F-629A-FFFA493D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72DC0-14BF-AC48-A555-E17AE63B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6014A-ADBD-7355-2FD4-B530CE51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67BA9-8058-5D21-4451-9BB20E31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34DF8-2570-EA29-1030-98DD6717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0707D-7C11-EF82-63D1-DF9A86F5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6D4D1-9B07-44AF-050E-D20917DE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398E6-FCF2-D843-325D-EAD4A6B6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8DC8E-6444-B972-4D82-F3D51ED5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48AA8-B9BB-A9D9-CE95-C8A65F4A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AABF0-2F00-AC8C-7255-775AC7D0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0EB39-399B-620A-30E9-30B2E39C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79FCA-38D7-F8A7-0DE0-D121A1A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9A47B3-4301-3329-A78A-86478B5C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7ADA1-46B4-3BAC-2487-F3202F39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17B55-B566-6070-973E-49098A128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E6866-88F5-A5B9-5A7F-5AB6FDCB5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CC5E3-88C2-48F7-333F-DD5853AEB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0E3596-3A93-BAE4-CCDC-7B8B2ECC2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3" t="33994" r="24333" b="29785"/>
          <a:stretch/>
        </p:blipFill>
        <p:spPr>
          <a:xfrm>
            <a:off x="0" y="0"/>
            <a:ext cx="12192000" cy="7017262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BBA9751E-403B-2932-6B43-BC0C563854CB}"/>
              </a:ext>
            </a:extLst>
          </p:cNvPr>
          <p:cNvSpPr/>
          <p:nvPr/>
        </p:nvSpPr>
        <p:spPr>
          <a:xfrm>
            <a:off x="4908550" y="2797175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2409DC-DB05-DDCB-F2E8-BA885BB4CEB7}"/>
              </a:ext>
            </a:extLst>
          </p:cNvPr>
          <p:cNvCxnSpPr>
            <a:cxnSpLocks/>
          </p:cNvCxnSpPr>
          <p:nvPr/>
        </p:nvCxnSpPr>
        <p:spPr>
          <a:xfrm>
            <a:off x="4841081" y="3136900"/>
            <a:ext cx="81041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50D11F-798B-B5E5-6E02-330A699B91E3}"/>
              </a:ext>
            </a:extLst>
          </p:cNvPr>
          <p:cNvCxnSpPr>
            <a:cxnSpLocks/>
          </p:cNvCxnSpPr>
          <p:nvPr/>
        </p:nvCxnSpPr>
        <p:spPr>
          <a:xfrm>
            <a:off x="4711700" y="3479800"/>
            <a:ext cx="3683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1C8A4A-40E6-5235-ECF1-DC3EF2290429}"/>
              </a:ext>
            </a:extLst>
          </p:cNvPr>
          <p:cNvCxnSpPr>
            <a:cxnSpLocks/>
          </p:cNvCxnSpPr>
          <p:nvPr/>
        </p:nvCxnSpPr>
        <p:spPr>
          <a:xfrm>
            <a:off x="5198269" y="3289300"/>
            <a:ext cx="24368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937D5B-4B74-B53A-5D33-D8C7EDC46A2E}"/>
              </a:ext>
            </a:extLst>
          </p:cNvPr>
          <p:cNvCxnSpPr>
            <a:cxnSpLocks/>
          </p:cNvCxnSpPr>
          <p:nvPr/>
        </p:nvCxnSpPr>
        <p:spPr>
          <a:xfrm>
            <a:off x="5033169" y="3427412"/>
            <a:ext cx="18176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A87627-E09B-5C5D-2CF4-2EB49CA242C7}"/>
              </a:ext>
            </a:extLst>
          </p:cNvPr>
          <p:cNvSpPr txBox="1"/>
          <p:nvPr/>
        </p:nvSpPr>
        <p:spPr>
          <a:xfrm>
            <a:off x="3905251" y="3183731"/>
            <a:ext cx="750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Heights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D89950-DF79-C597-267E-995ED9AC5FC6}"/>
              </a:ext>
            </a:extLst>
          </p:cNvPr>
          <p:cNvSpPr txBox="1"/>
          <p:nvPr/>
        </p:nvSpPr>
        <p:spPr>
          <a:xfrm>
            <a:off x="5357813" y="31575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1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A1E73-B810-3324-07CA-B1E0564E757C}"/>
              </a:ext>
            </a:extLst>
          </p:cNvPr>
          <p:cNvSpPr txBox="1"/>
          <p:nvPr/>
        </p:nvSpPr>
        <p:spPr>
          <a:xfrm>
            <a:off x="5129214" y="32908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2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B8172-3472-32B3-0C60-4016AD8B718F}"/>
              </a:ext>
            </a:extLst>
          </p:cNvPr>
          <p:cNvSpPr txBox="1"/>
          <p:nvPr/>
        </p:nvSpPr>
        <p:spPr>
          <a:xfrm>
            <a:off x="4986337" y="33861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3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1258BF2-0725-3744-17B2-EBBD38A9245D}"/>
              </a:ext>
            </a:extLst>
          </p:cNvPr>
          <p:cNvCxnSpPr>
            <a:cxnSpLocks/>
          </p:cNvCxnSpPr>
          <p:nvPr/>
        </p:nvCxnSpPr>
        <p:spPr>
          <a:xfrm flipV="1">
            <a:off x="4914900" y="3033712"/>
            <a:ext cx="721519" cy="3667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4E2488-86C0-878D-72F9-BE414FA1D2A3}"/>
              </a:ext>
            </a:extLst>
          </p:cNvPr>
          <p:cNvCxnSpPr>
            <a:cxnSpLocks/>
          </p:cNvCxnSpPr>
          <p:nvPr/>
        </p:nvCxnSpPr>
        <p:spPr>
          <a:xfrm>
            <a:off x="5419726" y="3139281"/>
            <a:ext cx="24368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FB99B6-142A-1454-04A0-95ADB5705A5A}"/>
              </a:ext>
            </a:extLst>
          </p:cNvPr>
          <p:cNvCxnSpPr>
            <a:cxnSpLocks/>
          </p:cNvCxnSpPr>
          <p:nvPr/>
        </p:nvCxnSpPr>
        <p:spPr>
          <a:xfrm>
            <a:off x="5064919" y="3164680"/>
            <a:ext cx="0" cy="23098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AE003E-6D52-B0B7-AB37-0C967F285022}"/>
              </a:ext>
            </a:extLst>
          </p:cNvPr>
          <p:cNvCxnSpPr>
            <a:cxnSpLocks/>
          </p:cNvCxnSpPr>
          <p:nvPr/>
        </p:nvCxnSpPr>
        <p:spPr>
          <a:xfrm>
            <a:off x="5229225" y="3164680"/>
            <a:ext cx="0" cy="9763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3081E6C-DFC8-F295-E35D-84784B265F21}"/>
              </a:ext>
            </a:extLst>
          </p:cNvPr>
          <p:cNvSpPr/>
          <p:nvPr/>
        </p:nvSpPr>
        <p:spPr>
          <a:xfrm>
            <a:off x="5381626" y="309562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103192B-ABF1-F04D-8FFA-FABEF9154CD7}"/>
              </a:ext>
            </a:extLst>
          </p:cNvPr>
          <p:cNvCxnSpPr>
            <a:cxnSpLocks/>
          </p:cNvCxnSpPr>
          <p:nvPr/>
        </p:nvCxnSpPr>
        <p:spPr>
          <a:xfrm>
            <a:off x="4872037" y="3164680"/>
            <a:ext cx="0" cy="2905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1CE9C7A-EEE0-DEE2-C9F9-45C3FE22E433}"/>
              </a:ext>
            </a:extLst>
          </p:cNvPr>
          <p:cNvSpPr/>
          <p:nvPr/>
        </p:nvSpPr>
        <p:spPr>
          <a:xfrm>
            <a:off x="5194301" y="322897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7B6D7286-8BBA-6B07-FF8A-3CA62856FBD0}"/>
              </a:ext>
            </a:extLst>
          </p:cNvPr>
          <p:cNvSpPr/>
          <p:nvPr/>
        </p:nvSpPr>
        <p:spPr>
          <a:xfrm rot="2745735">
            <a:off x="7778749" y="3067050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3D9FBA-496D-BBDC-5038-38B5AC05B86B}"/>
              </a:ext>
            </a:extLst>
          </p:cNvPr>
          <p:cNvCxnSpPr>
            <a:cxnSpLocks/>
          </p:cNvCxnSpPr>
          <p:nvPr/>
        </p:nvCxnSpPr>
        <p:spPr>
          <a:xfrm>
            <a:off x="7785100" y="3067050"/>
            <a:ext cx="488950" cy="5111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231E4C5-05F7-4D47-E888-AFF49F8B9E3D}"/>
              </a:ext>
            </a:extLst>
          </p:cNvPr>
          <p:cNvSpPr/>
          <p:nvPr/>
        </p:nvSpPr>
        <p:spPr>
          <a:xfrm>
            <a:off x="7788276" y="3086100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0332F3-981B-2701-4122-6BA87BEC196B}"/>
              </a:ext>
            </a:extLst>
          </p:cNvPr>
          <p:cNvSpPr/>
          <p:nvPr/>
        </p:nvSpPr>
        <p:spPr>
          <a:xfrm>
            <a:off x="4892676" y="3349625"/>
            <a:ext cx="78581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76A4A2C-ECA4-41AE-1522-063A9D9E3811}"/>
              </a:ext>
            </a:extLst>
          </p:cNvPr>
          <p:cNvSpPr/>
          <p:nvPr/>
        </p:nvSpPr>
        <p:spPr>
          <a:xfrm>
            <a:off x="8226426" y="3533775"/>
            <a:ext cx="78581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801C8D-63AA-042B-6654-63FB870FF4C5}"/>
              </a:ext>
            </a:extLst>
          </p:cNvPr>
          <p:cNvCxnSpPr>
            <a:cxnSpLocks/>
          </p:cNvCxnSpPr>
          <p:nvPr/>
        </p:nvCxnSpPr>
        <p:spPr>
          <a:xfrm>
            <a:off x="7715250" y="3352800"/>
            <a:ext cx="6953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6010569A-E509-BA08-20FC-46ECB319AE98}"/>
              </a:ext>
            </a:extLst>
          </p:cNvPr>
          <p:cNvSpPr/>
          <p:nvPr/>
        </p:nvSpPr>
        <p:spPr>
          <a:xfrm>
            <a:off x="7985126" y="3308350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잘린 위쪽 모서리 39">
            <a:extLst>
              <a:ext uri="{FF2B5EF4-FFF2-40B4-BE49-F238E27FC236}">
                <a16:creationId xmlns:a16="http://schemas.microsoft.com/office/drawing/2014/main" id="{DC982439-4093-652F-79F9-B08BDB2D00AA}"/>
              </a:ext>
            </a:extLst>
          </p:cNvPr>
          <p:cNvSpPr/>
          <p:nvPr/>
        </p:nvSpPr>
        <p:spPr>
          <a:xfrm rot="551878">
            <a:off x="8858250" y="4559301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573F76F-4891-BB24-E41B-FC11C83AFE46}"/>
              </a:ext>
            </a:extLst>
          </p:cNvPr>
          <p:cNvCxnSpPr>
            <a:cxnSpLocks/>
          </p:cNvCxnSpPr>
          <p:nvPr/>
        </p:nvCxnSpPr>
        <p:spPr>
          <a:xfrm>
            <a:off x="8842375" y="4800600"/>
            <a:ext cx="679450" cy="11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2B8BB16-A91B-553A-79E9-33E36BDA11C5}"/>
              </a:ext>
            </a:extLst>
          </p:cNvPr>
          <p:cNvCxnSpPr>
            <a:cxnSpLocks/>
          </p:cNvCxnSpPr>
          <p:nvPr/>
        </p:nvCxnSpPr>
        <p:spPr>
          <a:xfrm>
            <a:off x="8839200" y="4908550"/>
            <a:ext cx="6953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84B43FC9-F961-2BBC-7CD8-DA64F6952CFB}"/>
              </a:ext>
            </a:extLst>
          </p:cNvPr>
          <p:cNvSpPr/>
          <p:nvPr/>
        </p:nvSpPr>
        <p:spPr>
          <a:xfrm>
            <a:off x="9429751" y="487362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EE5DAE3-342E-C5D9-80CE-C7614B526A7E}"/>
              </a:ext>
            </a:extLst>
          </p:cNvPr>
          <p:cNvSpPr/>
          <p:nvPr/>
        </p:nvSpPr>
        <p:spPr>
          <a:xfrm>
            <a:off x="8867776" y="477202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A69BA3-FEAF-3DD6-D9F4-F2EDB9DC3C90}"/>
              </a:ext>
            </a:extLst>
          </p:cNvPr>
          <p:cNvSpPr txBox="1"/>
          <p:nvPr/>
        </p:nvSpPr>
        <p:spPr>
          <a:xfrm>
            <a:off x="7207250" y="2543175"/>
            <a:ext cx="1779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Move : </a:t>
            </a:r>
            <a:r>
              <a:rPr lang="ko-KR" altLang="en-US" sz="800" dirty="0"/>
              <a:t>회전된 상태에 맞게 움직임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9FC5BB49-B794-C6E3-1C2B-14715D67DBC8}"/>
              </a:ext>
            </a:extLst>
          </p:cNvPr>
          <p:cNvSpPr/>
          <p:nvPr/>
        </p:nvSpPr>
        <p:spPr>
          <a:xfrm rot="2799760">
            <a:off x="8196053" y="2935560"/>
            <a:ext cx="373955" cy="133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1C5C84A-3BCB-5717-399C-F219672CE1E8}"/>
              </a:ext>
            </a:extLst>
          </p:cNvPr>
          <p:cNvSpPr/>
          <p:nvPr/>
        </p:nvSpPr>
        <p:spPr>
          <a:xfrm>
            <a:off x="5187951" y="3097213"/>
            <a:ext cx="78581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8A6687-DAD9-648D-E29A-468F132B57FA}"/>
              </a:ext>
            </a:extLst>
          </p:cNvPr>
          <p:cNvSpPr txBox="1"/>
          <p:nvPr/>
        </p:nvSpPr>
        <p:spPr>
          <a:xfrm>
            <a:off x="5395120" y="3028949"/>
            <a:ext cx="2029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&lt;- center</a:t>
            </a:r>
            <a:r>
              <a:rPr lang="ko-KR" altLang="en-US" sz="800" dirty="0"/>
              <a:t>에서 가장 가까운 접지가 </a:t>
            </a:r>
            <a:r>
              <a:rPr lang="en-US" altLang="ko-KR" sz="800" dirty="0"/>
              <a:t>pivot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A37F30-14CC-A987-ECFD-1AF9BC4345A7}"/>
              </a:ext>
            </a:extLst>
          </p:cNvPr>
          <p:cNvSpPr txBox="1"/>
          <p:nvPr/>
        </p:nvSpPr>
        <p:spPr>
          <a:xfrm>
            <a:off x="5302250" y="3390899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pivot</a:t>
            </a:r>
            <a:r>
              <a:rPr lang="ko-KR" altLang="en-US" sz="800" dirty="0"/>
              <a:t>에서 반대쪽으로 진행하며</a:t>
            </a:r>
            <a:endParaRPr lang="en-US" altLang="ko-KR" sz="800" dirty="0"/>
          </a:p>
          <a:p>
            <a:r>
              <a:rPr lang="en-US" altLang="ko-KR" sz="800" b="1" dirty="0">
                <a:solidFill>
                  <a:srgbClr val="7030A0"/>
                </a:solidFill>
              </a:rPr>
              <a:t>Heights</a:t>
            </a:r>
            <a:r>
              <a:rPr lang="ko-KR" altLang="en-US" sz="800" dirty="0"/>
              <a:t>에 대해 각도를 구한다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중심점으로부터의 길이가 초과되지 않도록 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제일 낮은 각도로 회전</a:t>
            </a:r>
            <a:endParaRPr lang="en-US" altLang="ko-KR" sz="8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4262CF-2602-8F52-2E53-C0BC0B1D7672}"/>
              </a:ext>
            </a:extLst>
          </p:cNvPr>
          <p:cNvCxnSpPr>
            <a:cxnSpLocks/>
            <a:stCxn id="51" idx="1"/>
            <a:endCxn id="3" idx="7"/>
          </p:cNvCxnSpPr>
          <p:nvPr/>
        </p:nvCxnSpPr>
        <p:spPr>
          <a:xfrm flipH="1">
            <a:off x="5261374" y="3136671"/>
            <a:ext cx="133746" cy="1034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5A4EB26-F5FA-FD01-6199-D74982BE3FF9}"/>
              </a:ext>
            </a:extLst>
          </p:cNvPr>
          <p:cNvCxnSpPr>
            <a:cxnSpLocks/>
          </p:cNvCxnSpPr>
          <p:nvPr/>
        </p:nvCxnSpPr>
        <p:spPr>
          <a:xfrm flipH="1">
            <a:off x="5057775" y="3131909"/>
            <a:ext cx="339726" cy="3018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655994-FD7A-FF39-C9B5-62741CF3A2CD}"/>
              </a:ext>
            </a:extLst>
          </p:cNvPr>
          <p:cNvCxnSpPr>
            <a:cxnSpLocks/>
          </p:cNvCxnSpPr>
          <p:nvPr/>
        </p:nvCxnSpPr>
        <p:spPr>
          <a:xfrm flipH="1">
            <a:off x="4969669" y="3136672"/>
            <a:ext cx="423069" cy="3113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1A005AD-DDB8-F210-A39E-380D363C7009}"/>
              </a:ext>
            </a:extLst>
          </p:cNvPr>
          <p:cNvSpPr/>
          <p:nvPr/>
        </p:nvSpPr>
        <p:spPr>
          <a:xfrm rot="19444973">
            <a:off x="4901407" y="2790031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C47425-659B-8F8F-DFB8-00CB40D698CA}"/>
              </a:ext>
            </a:extLst>
          </p:cNvPr>
          <p:cNvSpPr/>
          <p:nvPr/>
        </p:nvSpPr>
        <p:spPr>
          <a:xfrm>
            <a:off x="5450683" y="2931319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위쪽 모서리 15">
            <a:extLst>
              <a:ext uri="{FF2B5EF4-FFF2-40B4-BE49-F238E27FC236}">
                <a16:creationId xmlns:a16="http://schemas.microsoft.com/office/drawing/2014/main" id="{EA6F38A3-D79F-CEC6-4E01-A733F8434500}"/>
              </a:ext>
            </a:extLst>
          </p:cNvPr>
          <p:cNvSpPr/>
          <p:nvPr/>
        </p:nvSpPr>
        <p:spPr>
          <a:xfrm>
            <a:off x="8332788" y="3640138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287E361-AF2D-C9B8-10FD-4D7D226E5676}"/>
              </a:ext>
            </a:extLst>
          </p:cNvPr>
          <p:cNvSpPr/>
          <p:nvPr/>
        </p:nvSpPr>
        <p:spPr>
          <a:xfrm>
            <a:off x="8411370" y="3903663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잘린 위쪽 모서리 21">
            <a:extLst>
              <a:ext uri="{FF2B5EF4-FFF2-40B4-BE49-F238E27FC236}">
                <a16:creationId xmlns:a16="http://schemas.microsoft.com/office/drawing/2014/main" id="{FF4EA7D0-9F51-7B48-A0E5-D23C27D2E6BD}"/>
              </a:ext>
            </a:extLst>
          </p:cNvPr>
          <p:cNvSpPr/>
          <p:nvPr/>
        </p:nvSpPr>
        <p:spPr>
          <a:xfrm rot="3777763">
            <a:off x="8337550" y="3642519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8ADCB3E-98C3-D73A-336A-ABDB0B38DBA2}"/>
              </a:ext>
            </a:extLst>
          </p:cNvPr>
          <p:cNvSpPr/>
          <p:nvPr/>
        </p:nvSpPr>
        <p:spPr>
          <a:xfrm>
            <a:off x="8420895" y="3589338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391CBA-3CB4-51DE-129F-36A7D3ABC3B1}"/>
              </a:ext>
            </a:extLst>
          </p:cNvPr>
          <p:cNvSpPr/>
          <p:nvPr/>
        </p:nvSpPr>
        <p:spPr>
          <a:xfrm>
            <a:off x="8639970" y="3748882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2C9A227-9BFD-29CA-017E-121F5F13F34F}"/>
              </a:ext>
            </a:extLst>
          </p:cNvPr>
          <p:cNvSpPr/>
          <p:nvPr/>
        </p:nvSpPr>
        <p:spPr>
          <a:xfrm>
            <a:off x="5203033" y="2921794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9</cp:revision>
  <dcterms:created xsi:type="dcterms:W3CDTF">2022-09-23T10:05:53Z</dcterms:created>
  <dcterms:modified xsi:type="dcterms:W3CDTF">2022-09-25T13:56:42Z</dcterms:modified>
</cp:coreProperties>
</file>