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301</TotalTime>
  <Words>379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50</cp:revision>
  <dcterms:created xsi:type="dcterms:W3CDTF">2022-11-24T23:42:16Z</dcterms:created>
  <dcterms:modified xsi:type="dcterms:W3CDTF">2022-11-25T04:43:20Z</dcterms:modified>
</cp:coreProperties>
</file>