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038BF-45DB-4A66-BFF4-F5618E610698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463A4-7025-4BAE-A496-6D181CD32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7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463A4-7025-4BAE-A496-6D181CD326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4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B3722-850A-CBCD-F242-473AC7E2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98DD6-286A-C713-5D1F-14451301E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32333-77FD-DDBC-C238-053820B3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5C2D4-6D97-080E-1B9A-71271F06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B53AE-6723-0CDE-2E7E-260FC9D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C5A1E-DA99-D62D-AE29-643991E3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16F3F-3FAE-3119-D5B1-068EAFA80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8E3E2-4D28-63CC-ADE1-CA8486ED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B425B-2CF5-0912-5BF4-46E8DE8C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E326F-4C6A-083A-4E0D-41E9116D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3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A87576-418D-E68B-A779-CB6327280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672E-CE44-3562-29F5-1FB384F8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901F9-D6E6-AB81-DD2B-7F5D19FB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BDC85-3D9B-1BE2-A978-5DDC4875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130C2-3078-1B9C-B57D-DE2FB822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28750-4A95-7B8C-4670-ACF4F18B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6E31-74B1-36BE-B1A4-8DBC2D75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C8BE8-2502-C043-FBD0-B280975F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072C-DEEB-2DC8-5D90-4258705E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3C3E9-03C9-CF67-F57C-142FCF03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71AD3-620C-53C6-32D7-F8077BF7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27B3D-12F7-8219-E2A1-7CD99D49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029FA-5952-BEE9-1695-92ADBAF5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144F6-64C1-2AA7-948B-8BA9AAF5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8BF70-E971-57A2-2CAC-E7885C49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7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16246-A817-4FB0-E7B2-C5813ADB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1F830-457D-2458-45E3-865C47F41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DA938-61A0-DA4F-504E-0EF8DE7F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35CCC-03AE-36D8-CC5B-2A7B12C1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E35B6-CFE9-6402-7126-B674EEB8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8435A-4F5D-60A3-39BC-DA2CCFFA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EEB1-0A2B-192F-CE8F-DFEF044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C967E-19E8-C0BA-AEA0-896E0B0F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BC37B-7F21-5A91-913D-F2B5D493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BFC40-CA15-5F37-7DBC-727C2EF0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32959D-56B2-6A5A-5F5C-941892A9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E07891-7DA7-1DE0-552E-B99062C3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D892B-C90C-0F2E-AA86-808FB226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4B9689-9C9A-CE7F-D53A-012A2C04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5D0D-AB31-4E01-1F5B-CE8161BC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03A10-906D-BE39-E6CF-7DC12E6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DFD8ED-0E4D-90BE-54A3-BECEC340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37B1B-5250-8DE5-8D88-663B8B56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C98D5-AE0B-CB51-F5D1-92502556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13616E-7A51-6FD7-BF6E-2C8E198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27376-E2C0-AF68-DC4D-E554932B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9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03E57-131D-7BEA-FA83-7CF3717E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390E2-0BDC-2133-3F71-5213FFDE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CC77E-B5AC-C7D6-A02B-5B4EFC0F9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14745-1EA7-619D-604E-EBCB1C2C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DBD9E-A2ED-4347-5D3A-84F007D1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83F07-A68D-60A5-2815-4BD0730C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7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AC94-11AC-09D9-B229-0B19E645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1E521D-943E-2199-0F7E-EDD54555F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599F3-8A3E-6363-2A8A-C40751636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B29E1-7CA6-DFB4-F80A-DBE9FAB4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69664-8A72-2274-B468-1D58AC30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04146-83D5-283D-E1FD-53BAC3A5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7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8D545-1567-8C82-1BA2-337D9F41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CF22B-CB8C-69B1-6B48-96E2CCAA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BD39C-4EB5-F122-E51F-B05596E77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31DF-9955-4DAC-B9B0-62DBD67A4D3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EFFFE-DC8E-CF61-F7C8-03925B0A9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BCA35-0C29-B263-BF1C-AAB3411F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C3CF-BA04-4CC7-BE6D-5977A8B6F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4E3EBE-A753-AA1F-C838-A58D75E58805}"/>
              </a:ext>
            </a:extLst>
          </p:cNvPr>
          <p:cNvGrpSpPr/>
          <p:nvPr/>
        </p:nvGrpSpPr>
        <p:grpSpPr>
          <a:xfrm>
            <a:off x="851293" y="142875"/>
            <a:ext cx="10169132" cy="6425564"/>
            <a:chOff x="-282182" y="-673744"/>
            <a:chExt cx="12116632" cy="7775583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A76D26FF-C25F-6BBB-FD0B-A99E71616132}"/>
                </a:ext>
              </a:extLst>
            </p:cNvPr>
            <p:cNvSpPr/>
            <p:nvPr/>
          </p:nvSpPr>
          <p:spPr>
            <a:xfrm rot="5400000">
              <a:off x="3042046" y="-1932039"/>
              <a:ext cx="6276513" cy="107908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168F36D-0C92-1966-D635-3679947A6B93}"/>
                </a:ext>
              </a:extLst>
            </p:cNvPr>
            <p:cNvSpPr/>
            <p:nvPr/>
          </p:nvSpPr>
          <p:spPr>
            <a:xfrm>
              <a:off x="10786885" y="2934736"/>
              <a:ext cx="1047565" cy="1047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BASE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2F56D0-88CA-84CC-42E1-BF49AB42A304}"/>
                </a:ext>
              </a:extLst>
            </p:cNvPr>
            <p:cNvSpPr/>
            <p:nvPr/>
          </p:nvSpPr>
          <p:spPr>
            <a:xfrm>
              <a:off x="-282182" y="-673744"/>
              <a:ext cx="1047565" cy="77755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Terrain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90C15C-4757-1CB9-1B97-562303EB8632}"/>
                </a:ext>
              </a:extLst>
            </p:cNvPr>
            <p:cNvSpPr/>
            <p:nvPr/>
          </p:nvSpPr>
          <p:spPr>
            <a:xfrm rot="4530036">
              <a:off x="5209273" y="187770"/>
              <a:ext cx="1047565" cy="106761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Terrain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FF218E9-2BD9-8432-FC55-762022AF7017}"/>
                </a:ext>
              </a:extLst>
            </p:cNvPr>
            <p:cNvSpPr/>
            <p:nvPr/>
          </p:nvSpPr>
          <p:spPr>
            <a:xfrm>
              <a:off x="760003" y="1009835"/>
              <a:ext cx="2600418" cy="449942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Enemy Spawn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A9D3EA8-BDE7-F5A2-06E5-33872695E34A}"/>
                </a:ext>
              </a:extLst>
            </p:cNvPr>
            <p:cNvSpPr/>
            <p:nvPr/>
          </p:nvSpPr>
          <p:spPr>
            <a:xfrm>
              <a:off x="7548811" y="3262484"/>
              <a:ext cx="406893" cy="35510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54363E-E7D8-376E-5674-73EA5FD07FE3}"/>
                </a:ext>
              </a:extLst>
            </p:cNvPr>
            <p:cNvSpPr/>
            <p:nvPr/>
          </p:nvSpPr>
          <p:spPr>
            <a:xfrm>
              <a:off x="6598106" y="2514600"/>
              <a:ext cx="428347" cy="42834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EB411D-9A90-DA68-F992-6F88B321A75D}"/>
                </a:ext>
              </a:extLst>
            </p:cNvPr>
            <p:cNvSpPr/>
            <p:nvPr/>
          </p:nvSpPr>
          <p:spPr>
            <a:xfrm>
              <a:off x="6622370" y="3848100"/>
              <a:ext cx="428347" cy="42834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66CF96-420A-718C-0B7E-E8F7884D9253}"/>
                </a:ext>
              </a:extLst>
            </p:cNvPr>
            <p:cNvSpPr/>
            <p:nvPr/>
          </p:nvSpPr>
          <p:spPr>
            <a:xfrm rot="6408125">
              <a:off x="5217661" y="-4158330"/>
              <a:ext cx="1047565" cy="109494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Terrain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B230BD-407C-21ED-0078-6115186FD62C}"/>
                </a:ext>
              </a:extLst>
            </p:cNvPr>
            <p:cNvSpPr/>
            <p:nvPr/>
          </p:nvSpPr>
          <p:spPr>
            <a:xfrm>
              <a:off x="7024826" y="2270760"/>
              <a:ext cx="428347" cy="23088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WAL</a:t>
              </a:r>
            </a:p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7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34B50-FCCF-E4D3-089F-21C04A6B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2C513-226D-9DA5-E895-6A9AE1A9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5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</Words>
  <Application>Microsoft Office PowerPoint</Application>
  <PresentationFormat>와이드스크린</PresentationFormat>
  <Paragraphs>11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3</cp:revision>
  <dcterms:created xsi:type="dcterms:W3CDTF">2022-11-09T03:55:12Z</dcterms:created>
  <dcterms:modified xsi:type="dcterms:W3CDTF">2022-11-10T13:46:37Z</dcterms:modified>
</cp:coreProperties>
</file>