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CBC1-D615-C166-B251-2C45D920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F3501-E33F-A184-F9B2-E912105F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87398-A74C-7866-CF6F-F2CDA23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63372-FC71-C867-967A-455B402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E6E3-DBAE-1DD7-22ED-6E5D623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ED8A-88C4-FA17-B5F1-9A9E7E3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C3A79-C68A-A005-3E92-A575533A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82287-A8C8-3BD6-D6AD-DBE8560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0C014-31B5-9E70-51A8-6919D06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F6BBD-A38A-AE05-042C-8992E4B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D023B-73F2-E419-9568-52760D1D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24094-880B-0B6C-EF74-19875FE1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0CF6-3082-0B8A-EDF7-0AF405BC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6661-0937-BE20-4A48-F6C41D4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0F25-2B6C-7A67-83AA-304A053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077B-01C8-FA2B-E39B-23D8959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6FDBD-0377-EF30-A509-57D8403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7DE2-3166-0767-E0D4-EC6A8B8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AA500-2999-C6DA-79EB-05FF9622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5E083-80C3-7BDB-B2E6-3C4D149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FE54-AD97-04D4-DCD2-4F00B453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8553-CDB7-C69F-3BF4-AD666A16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39E05-AF5C-D8E9-3B11-BD26C476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AD0ED-BB91-05E1-7028-30BA748B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D282B-2C41-11F8-F78E-BBDC2762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9A4E5-FCD8-2011-05A1-16D711EE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0C6B4-9C9F-BCC6-A536-6F091099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B0CFF-DDD9-A1AB-5CA3-B61977E7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13F0-1480-0ACC-6C8D-DFC34D7A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C3A5-F813-60E0-68DC-AEE3847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89C3-881C-B409-6521-E8EF97BD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043D-0878-3893-13F8-6795B43C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D5E4D-5357-AA02-9005-8AD82043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58280-4B73-55EB-6F42-19F6F5A4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59F018-4A5B-AB2D-29B0-32D23D5E0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07934-2FBD-9535-21F8-2A1811AF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A0C131-3B27-96FC-593C-974B38E4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D194A-7490-C421-560E-A12D570F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00A325-65EB-7E3B-86FB-EC38941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A803-7124-2AF9-BA40-38D3CEA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BC2E64-FE19-AD41-36BE-4E54BBD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C7AB-7A06-A1C3-C8F1-7B5C409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2485D-856B-9B97-DC31-7320270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5A294-8BFF-AEE3-5B3D-F4C3A5F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9E1DA-DBA4-F333-B82F-0FE790CB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0B56-86E2-069A-BDA8-D2591A8A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65D5-B30A-31B3-2DF3-B7D2B304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B1DAE-FB2F-7D95-8CFF-B28398FF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0BBA-8720-46E5-931E-5AF1D43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86A5A-AB67-7A87-9954-0917DC7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C4157-5676-1FF6-1829-4DE3333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19010-22F7-7943-6EA0-3AC196A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FDF0-5C60-A861-0C9D-1C62C539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34B1D-8D3C-F19D-72F5-8B550A65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C36C0-328F-A91B-B2E1-96F768F0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0D1B7-6C00-AFA4-93E2-D2EB8927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2D1F5-21F1-8FFB-AA62-E21067E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E0218-0925-B5E1-C526-6F00755C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9F138-80C5-1AAF-C800-0D5EBD4D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3670C-955B-E787-32FB-0F7B0AF9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A7EB9-A4EA-8CED-0F72-006CEA75C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6A7E-6B61-4416-AFC4-88918CD9D38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83E33-957B-90CE-C5B1-709A29419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2EB8-7B21-086B-EDC5-33F30A06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6D175D-9369-9EF5-CC0F-606950A2255E}"/>
              </a:ext>
            </a:extLst>
          </p:cNvPr>
          <p:cNvSpPr/>
          <p:nvPr/>
        </p:nvSpPr>
        <p:spPr>
          <a:xfrm>
            <a:off x="177800" y="1600200"/>
            <a:ext cx="3746500" cy="3746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CA173B2-E8C3-7C81-E6D6-79BF4852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04" y="2489415"/>
            <a:ext cx="1506192" cy="154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C0C9D-EC3A-9C89-8428-632B057D0267}"/>
              </a:ext>
            </a:extLst>
          </p:cNvPr>
          <p:cNvSpPr txBox="1"/>
          <p:nvPr/>
        </p:nvSpPr>
        <p:spPr>
          <a:xfrm>
            <a:off x="4871049" y="303422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4335-1786-2714-C067-3C685CF58484}"/>
              </a:ext>
            </a:extLst>
          </p:cNvPr>
          <p:cNvSpPr txBox="1"/>
          <p:nvPr/>
        </p:nvSpPr>
        <p:spPr>
          <a:xfrm>
            <a:off x="6331465" y="304111"/>
            <a:ext cx="165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{ 0, 0, 85, 77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DADC4-866A-6309-72D5-C78C6920B35B}"/>
              </a:ext>
            </a:extLst>
          </p:cNvPr>
          <p:cNvSpPr txBox="1"/>
          <p:nvPr/>
        </p:nvSpPr>
        <p:spPr>
          <a:xfrm>
            <a:off x="8842975" y="304111"/>
            <a:ext cx="284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 85-1, 0, (85-1)+85, 77 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C7861-C745-99DD-630A-2BB31C0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09" y="729353"/>
            <a:ext cx="7467148" cy="535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D7861-BFF4-40E7-890F-3A8BA7B8A999}"/>
              </a:ext>
            </a:extLst>
          </p:cNvPr>
          <p:cNvSpPr txBox="1"/>
          <p:nvPr/>
        </p:nvSpPr>
        <p:spPr>
          <a:xfrm>
            <a:off x="1206500" y="56909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HDC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CF08A-D45C-0DCF-1DA9-650979C78721}"/>
              </a:ext>
            </a:extLst>
          </p:cNvPr>
          <p:cNvSpPr txBox="1"/>
          <p:nvPr/>
        </p:nvSpPr>
        <p:spPr>
          <a:xfrm>
            <a:off x="947807" y="3971309"/>
            <a:ext cx="18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rectBody</a:t>
            </a:r>
            <a:endParaRPr lang="en-US" altLang="ko-KR" dirty="0"/>
          </a:p>
          <a:p>
            <a:pPr algn="ctr"/>
            <a:r>
              <a:rPr lang="en-US" altLang="ko-KR" dirty="0"/>
              <a:t>(from</a:t>
            </a:r>
            <a:r>
              <a:rPr lang="ko-KR" altLang="en-US" dirty="0"/>
              <a:t> </a:t>
            </a:r>
            <a:r>
              <a:rPr lang="en-US" altLang="ko-KR" dirty="0" err="1"/>
              <a:t>bodySize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91379E-E809-EFA2-C426-73412C7BD781}"/>
              </a:ext>
            </a:extLst>
          </p:cNvPr>
          <p:cNvCxnSpPr>
            <a:cxnSpLocks/>
          </p:cNvCxnSpPr>
          <p:nvPr/>
        </p:nvCxnSpPr>
        <p:spPr>
          <a:xfrm flipH="1">
            <a:off x="1070485" y="3269458"/>
            <a:ext cx="655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AD6191-4D79-0CD6-48C8-104D20F24699}"/>
              </a:ext>
            </a:extLst>
          </p:cNvPr>
          <p:cNvCxnSpPr>
            <a:cxnSpLocks/>
          </p:cNvCxnSpPr>
          <p:nvPr/>
        </p:nvCxnSpPr>
        <p:spPr>
          <a:xfrm flipH="1" flipV="1">
            <a:off x="1778510" y="2542383"/>
            <a:ext cx="8311" cy="671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7BB85C4-6FE6-2750-8B48-DA9EE1922537}"/>
              </a:ext>
            </a:extLst>
          </p:cNvPr>
          <p:cNvCxnSpPr>
            <a:cxnSpLocks/>
          </p:cNvCxnSpPr>
          <p:nvPr/>
        </p:nvCxnSpPr>
        <p:spPr>
          <a:xfrm flipH="1">
            <a:off x="1778510" y="3213895"/>
            <a:ext cx="14165" cy="7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2155FC-F1BC-88BA-7679-1CCBBBC06097}"/>
              </a:ext>
            </a:extLst>
          </p:cNvPr>
          <p:cNvCxnSpPr>
            <a:cxnSpLocks/>
          </p:cNvCxnSpPr>
          <p:nvPr/>
        </p:nvCxnSpPr>
        <p:spPr>
          <a:xfrm>
            <a:off x="1816610" y="3256758"/>
            <a:ext cx="66992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FD0E11-9565-85CD-8E0F-99C3571E6749}"/>
              </a:ext>
            </a:extLst>
          </p:cNvPr>
          <p:cNvSpPr/>
          <p:nvPr/>
        </p:nvSpPr>
        <p:spPr>
          <a:xfrm>
            <a:off x="1748211" y="3227387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BD71F-2668-D984-2D07-D0DAADA48A7E}"/>
              </a:ext>
            </a:extLst>
          </p:cNvPr>
          <p:cNvSpPr txBox="1"/>
          <p:nvPr/>
        </p:nvSpPr>
        <p:spPr>
          <a:xfrm>
            <a:off x="1295813" y="242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drawSize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8E018C-676F-782F-74F1-7697F40BA5F8}"/>
              </a:ext>
            </a:extLst>
          </p:cNvPr>
          <p:cNvSpPr/>
          <p:nvPr/>
        </p:nvSpPr>
        <p:spPr>
          <a:xfrm>
            <a:off x="1612307" y="2971516"/>
            <a:ext cx="393700" cy="102501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1EA27B-A063-CC66-43C8-6D76DCB2C244}"/>
              </a:ext>
            </a:extLst>
          </p:cNvPr>
          <p:cNvSpPr/>
          <p:nvPr/>
        </p:nvSpPr>
        <p:spPr>
          <a:xfrm>
            <a:off x="6225249" y="2188876"/>
            <a:ext cx="943902" cy="2141823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641A3-81A2-4869-F1C2-C44F5E72A5F3}"/>
              </a:ext>
            </a:extLst>
          </p:cNvPr>
          <p:cNvSpPr txBox="1"/>
          <p:nvPr/>
        </p:nvSpPr>
        <p:spPr>
          <a:xfrm>
            <a:off x="5688691" y="1827833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bodyDrawPoint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0F25EE-419D-AF19-E7C1-3CE03C3752D7}"/>
              </a:ext>
            </a:extLst>
          </p:cNvPr>
          <p:cNvSpPr/>
          <p:nvPr/>
        </p:nvSpPr>
        <p:spPr>
          <a:xfrm>
            <a:off x="6174448" y="2146365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60B608-003C-E3E7-A2DD-BCC220840614}"/>
              </a:ext>
            </a:extLst>
          </p:cNvPr>
          <p:cNvSpPr txBox="1"/>
          <p:nvPr/>
        </p:nvSpPr>
        <p:spPr>
          <a:xfrm>
            <a:off x="1070485" y="2068068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en-US" altLang="ko-KR" b="1" dirty="0" err="1"/>
              <a:t>rectDraw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678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2</cp:revision>
  <dcterms:created xsi:type="dcterms:W3CDTF">2022-05-13T15:07:57Z</dcterms:created>
  <dcterms:modified xsi:type="dcterms:W3CDTF">2022-05-13T18:00:35Z</dcterms:modified>
</cp:coreProperties>
</file>