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47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FCBC1-D615-C166-B251-2C45D920C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BF3501-E33F-A184-F9B2-E912105F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87398-A74C-7866-CF6F-F2CDA23D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63372-FC71-C867-967A-455B4022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7E6E3-DBAE-1DD7-22ED-6E5D6232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9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7ED8A-88C4-FA17-B5F1-9A9E7E37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CC3A79-C68A-A005-3E92-A575533A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82287-A8C8-3BD6-D6AD-DBE8560D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0C014-31B5-9E70-51A8-6919D063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F6BBD-A38A-AE05-042C-8992E4B2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8D023B-73F2-E419-9568-52760D1D3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24094-880B-0B6C-EF74-19875FE1B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0CF6-3082-0B8A-EDF7-0AF405BC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76661-0937-BE20-4A48-F6C41D42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0F25-2B6C-7A67-83AA-304A053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F077B-01C8-FA2B-E39B-23D8959B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6FDBD-0377-EF30-A509-57D8403B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47DE2-3166-0767-E0D4-EC6A8B87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AA500-2999-C6DA-79EB-05FF9622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5E083-80C3-7BDB-B2E6-3C4D149C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4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1FE54-AD97-04D4-DCD2-4F00B453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68553-CDB7-C69F-3BF4-AD666A16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39E05-AF5C-D8E9-3B11-BD26C476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AD0ED-BB91-05E1-7028-30BA748B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D282B-2C41-11F8-F78E-BBDC2762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9A4E5-FCD8-2011-05A1-16D711EE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0C6B4-9C9F-BCC6-A536-6F091099B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CB0CFF-DDD9-A1AB-5CA3-B61977E7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213F0-1480-0ACC-6C8D-DFC34D7A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5C3A5-F813-60E0-68DC-AEE3847D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A89C3-881C-B409-6521-E8EF97BD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88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9043D-0878-3893-13F8-6795B43C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D5E4D-5357-AA02-9005-8AD820433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58280-4B73-55EB-6F42-19F6F5A4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59F018-4A5B-AB2D-29B0-32D23D5E0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07934-2FBD-9535-21F8-2A1811AF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A0C131-3B27-96FC-593C-974B38E4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2D194A-7490-C421-560E-A12D570F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00A325-65EB-7E3B-86FB-EC389412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1A803-7124-2AF9-BA40-38D3CEAE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BC2E64-FE19-AD41-36BE-4E54BBD7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2C7AB-7A06-A1C3-C8F1-7B5C4092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2485D-856B-9B97-DC31-73202709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8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C5A294-8BFF-AEE3-5B3D-F4C3A5F5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29E1DA-DBA4-F333-B82F-0FE790CB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C50B56-86E2-069A-BDA8-D2591A8A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2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965D5-B30A-31B3-2DF3-B7D2B304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B1DAE-FB2F-7D95-8CFF-B28398FF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D0BBA-8720-46E5-931E-5AF1D43A1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86A5A-AB67-7A87-9954-0917DC70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C4157-5676-1FF6-1829-4DE3333E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19010-22F7-7943-6EA0-3AC196A4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7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5FDF0-5C60-A861-0C9D-1C62C539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534B1D-8D3C-F19D-72F5-8B550A657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C36C0-328F-A91B-B2E1-96F768F08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0D1B7-6C00-AFA4-93E2-D2EB8927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12D1F5-21F1-8FFB-AA62-E21067E4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DE0218-0925-B5E1-C526-6F00755C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2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D9F138-80C5-1AAF-C800-0D5EBD4D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3670C-955B-E787-32FB-0F7B0AF9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A7EB9-A4EA-8CED-0F72-006CEA75C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6A7E-6B61-4416-AFC4-88918CD9D38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83E33-957B-90CE-C5B1-709A29419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72EB8-7B21-086B-EDC5-33F30A06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6D175D-9369-9EF5-CC0F-606950A2255E}"/>
              </a:ext>
            </a:extLst>
          </p:cNvPr>
          <p:cNvSpPr/>
          <p:nvPr/>
        </p:nvSpPr>
        <p:spPr>
          <a:xfrm>
            <a:off x="49660" y="1589603"/>
            <a:ext cx="3746500" cy="3746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CA173B2-E8C3-7C81-E6D6-79BF4852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04" y="2489415"/>
            <a:ext cx="1506192" cy="1541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DC0C9D-EC3A-9C89-8428-632B057D0267}"/>
              </a:ext>
            </a:extLst>
          </p:cNvPr>
          <p:cNvSpPr txBox="1"/>
          <p:nvPr/>
        </p:nvSpPr>
        <p:spPr>
          <a:xfrm>
            <a:off x="4926654" y="94194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rectImage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84335-1786-2714-C067-3C685CF58484}"/>
              </a:ext>
            </a:extLst>
          </p:cNvPr>
          <p:cNvSpPr txBox="1"/>
          <p:nvPr/>
        </p:nvSpPr>
        <p:spPr>
          <a:xfrm>
            <a:off x="6387070" y="94883"/>
            <a:ext cx="1654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{ 0, 0, 85, 77 }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DADC4-866A-6309-72D5-C78C6920B35B}"/>
              </a:ext>
            </a:extLst>
          </p:cNvPr>
          <p:cNvSpPr txBox="1"/>
          <p:nvPr/>
        </p:nvSpPr>
        <p:spPr>
          <a:xfrm>
            <a:off x="8898580" y="94883"/>
            <a:ext cx="2848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{ 85-1, 0, (85-1)+85, 77 }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1C7861-C745-99DD-630A-2BB31C03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809" y="729353"/>
            <a:ext cx="7467148" cy="5350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0D7861-BFF4-40E7-890F-3A8BA7B8A999}"/>
              </a:ext>
            </a:extLst>
          </p:cNvPr>
          <p:cNvSpPr txBox="1"/>
          <p:nvPr/>
        </p:nvSpPr>
        <p:spPr>
          <a:xfrm>
            <a:off x="1489211" y="119378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HDC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CF08A-D45C-0DCF-1DA9-650979C78721}"/>
              </a:ext>
            </a:extLst>
          </p:cNvPr>
          <p:cNvSpPr txBox="1"/>
          <p:nvPr/>
        </p:nvSpPr>
        <p:spPr>
          <a:xfrm>
            <a:off x="947807" y="3971309"/>
            <a:ext cx="184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rectBody</a:t>
            </a:r>
            <a:endParaRPr lang="en-US" altLang="ko-KR" dirty="0"/>
          </a:p>
          <a:p>
            <a:pPr algn="ctr"/>
            <a:r>
              <a:rPr lang="en-US" altLang="ko-KR" dirty="0"/>
              <a:t>(from</a:t>
            </a:r>
            <a:r>
              <a:rPr lang="ko-KR" altLang="en-US" dirty="0"/>
              <a:t> </a:t>
            </a:r>
            <a:r>
              <a:rPr lang="en-US" altLang="ko-KR" dirty="0" err="1"/>
              <a:t>bodySize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D91379E-E809-EFA2-C426-73412C7BD781}"/>
              </a:ext>
            </a:extLst>
          </p:cNvPr>
          <p:cNvCxnSpPr>
            <a:cxnSpLocks/>
          </p:cNvCxnSpPr>
          <p:nvPr/>
        </p:nvCxnSpPr>
        <p:spPr>
          <a:xfrm flipH="1">
            <a:off x="1070485" y="3269458"/>
            <a:ext cx="655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AD6191-4D79-0CD6-48C8-104D20F24699}"/>
              </a:ext>
            </a:extLst>
          </p:cNvPr>
          <p:cNvCxnSpPr>
            <a:cxnSpLocks/>
          </p:cNvCxnSpPr>
          <p:nvPr/>
        </p:nvCxnSpPr>
        <p:spPr>
          <a:xfrm flipH="1" flipV="1">
            <a:off x="1778510" y="2542383"/>
            <a:ext cx="8311" cy="671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7BB85C4-6FE6-2750-8B48-DA9EE1922537}"/>
              </a:ext>
            </a:extLst>
          </p:cNvPr>
          <p:cNvCxnSpPr>
            <a:cxnSpLocks/>
          </p:cNvCxnSpPr>
          <p:nvPr/>
        </p:nvCxnSpPr>
        <p:spPr>
          <a:xfrm flipH="1">
            <a:off x="1778510" y="3213895"/>
            <a:ext cx="14165" cy="782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72155FC-F1BC-88BA-7679-1CCBBBC06097}"/>
              </a:ext>
            </a:extLst>
          </p:cNvPr>
          <p:cNvCxnSpPr>
            <a:cxnSpLocks/>
          </p:cNvCxnSpPr>
          <p:nvPr/>
        </p:nvCxnSpPr>
        <p:spPr>
          <a:xfrm>
            <a:off x="1816610" y="3256758"/>
            <a:ext cx="669925" cy="1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01FD0E11-9565-85CD-8E0F-99C3571E6749}"/>
              </a:ext>
            </a:extLst>
          </p:cNvPr>
          <p:cNvSpPr/>
          <p:nvPr/>
        </p:nvSpPr>
        <p:spPr>
          <a:xfrm>
            <a:off x="1748211" y="3227387"/>
            <a:ext cx="101600" cy="101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BBD71F-2668-D984-2D07-D0DAADA48A7E}"/>
              </a:ext>
            </a:extLst>
          </p:cNvPr>
          <p:cNvSpPr txBox="1"/>
          <p:nvPr/>
        </p:nvSpPr>
        <p:spPr>
          <a:xfrm>
            <a:off x="1295813" y="2426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drawSize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8E018C-676F-782F-74F1-7697F40BA5F8}"/>
              </a:ext>
            </a:extLst>
          </p:cNvPr>
          <p:cNvSpPr/>
          <p:nvPr/>
        </p:nvSpPr>
        <p:spPr>
          <a:xfrm>
            <a:off x="1612307" y="2971516"/>
            <a:ext cx="393700" cy="1025018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1EA27B-A063-CC66-43C8-6D76DCB2C244}"/>
              </a:ext>
            </a:extLst>
          </p:cNvPr>
          <p:cNvSpPr/>
          <p:nvPr/>
        </p:nvSpPr>
        <p:spPr>
          <a:xfrm>
            <a:off x="6225249" y="2188876"/>
            <a:ext cx="943902" cy="2141823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8641A3-81A2-4869-F1C2-C44F5E72A5F3}"/>
              </a:ext>
            </a:extLst>
          </p:cNvPr>
          <p:cNvSpPr txBox="1"/>
          <p:nvPr/>
        </p:nvSpPr>
        <p:spPr>
          <a:xfrm>
            <a:off x="5688691" y="1827833"/>
            <a:ext cx="17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bodyDrawPoint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F0F25EE-419D-AF19-E7C1-3CE03C3752D7}"/>
              </a:ext>
            </a:extLst>
          </p:cNvPr>
          <p:cNvSpPr/>
          <p:nvPr/>
        </p:nvSpPr>
        <p:spPr>
          <a:xfrm>
            <a:off x="6174448" y="2146365"/>
            <a:ext cx="101600" cy="101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60B608-003C-E3E7-A2DD-BCC220840614}"/>
              </a:ext>
            </a:extLst>
          </p:cNvPr>
          <p:cNvSpPr txBox="1"/>
          <p:nvPr/>
        </p:nvSpPr>
        <p:spPr>
          <a:xfrm>
            <a:off x="1070485" y="2068068"/>
            <a:ext cx="150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 </a:t>
            </a:r>
            <a:r>
              <a:rPr lang="en-US" altLang="ko-KR" b="1" dirty="0" err="1"/>
              <a:t>rectDraw</a:t>
            </a:r>
            <a:r>
              <a:rPr lang="en-US" altLang="ko-KR" b="1" dirty="0"/>
              <a:t> ]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29E452-B18C-07E1-49B8-93EB5833DD91}"/>
              </a:ext>
            </a:extLst>
          </p:cNvPr>
          <p:cNvGrpSpPr/>
          <p:nvPr/>
        </p:nvGrpSpPr>
        <p:grpSpPr>
          <a:xfrm>
            <a:off x="4169809" y="569096"/>
            <a:ext cx="5001830" cy="274593"/>
            <a:chOff x="4169809" y="569096"/>
            <a:chExt cx="5001830" cy="274593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702D821-1A41-E8EF-7C04-11F9865E6B63}"/>
                </a:ext>
              </a:extLst>
            </p:cNvPr>
            <p:cNvCxnSpPr/>
            <p:nvPr/>
          </p:nvCxnSpPr>
          <p:spPr>
            <a:xfrm>
              <a:off x="4181569" y="569096"/>
              <a:ext cx="0" cy="271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F581F08-B880-97F4-4155-FE562BB91453}"/>
                </a:ext>
              </a:extLst>
            </p:cNvPr>
            <p:cNvCxnSpPr/>
            <p:nvPr/>
          </p:nvCxnSpPr>
          <p:spPr>
            <a:xfrm>
              <a:off x="9171639" y="572526"/>
              <a:ext cx="0" cy="271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98D04A9-8703-BE9E-8BB8-969BE08B5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9809" y="569096"/>
              <a:ext cx="50018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344B29D-58D1-E39A-C609-BBBDC6B02499}"/>
              </a:ext>
            </a:extLst>
          </p:cNvPr>
          <p:cNvGrpSpPr/>
          <p:nvPr/>
        </p:nvGrpSpPr>
        <p:grpSpPr>
          <a:xfrm rot="16200000">
            <a:off x="1804785" y="2956182"/>
            <a:ext cx="4506441" cy="274593"/>
            <a:chOff x="4169809" y="569096"/>
            <a:chExt cx="5001830" cy="274593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B52E7B4-313B-DC95-1E7B-7F6720125555}"/>
                </a:ext>
              </a:extLst>
            </p:cNvPr>
            <p:cNvCxnSpPr/>
            <p:nvPr/>
          </p:nvCxnSpPr>
          <p:spPr>
            <a:xfrm>
              <a:off x="4181569" y="569096"/>
              <a:ext cx="0" cy="271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213B2BC-EC8C-6BEB-7159-C3A422B40F26}"/>
                </a:ext>
              </a:extLst>
            </p:cNvPr>
            <p:cNvCxnSpPr/>
            <p:nvPr/>
          </p:nvCxnSpPr>
          <p:spPr>
            <a:xfrm>
              <a:off x="9171639" y="572526"/>
              <a:ext cx="0" cy="271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1C44C8A-4C32-FB05-507B-7D0B25BAF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9809" y="569096"/>
              <a:ext cx="50018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78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창문, 여러개이(가) 표시된 사진&#10;&#10;자동 생성된 설명">
            <a:extLst>
              <a:ext uri="{FF2B5EF4-FFF2-40B4-BE49-F238E27FC236}">
                <a16:creationId xmlns:a16="http://schemas.microsoft.com/office/drawing/2014/main" id="{36913B48-9F10-8C19-15F5-BDEFB37DC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00" b="87826"/>
          <a:stretch/>
        </p:blipFill>
        <p:spPr>
          <a:xfrm>
            <a:off x="4031785" y="1100338"/>
            <a:ext cx="4128429" cy="3987489"/>
          </a:xfr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C63200-3382-C5AB-F71B-ADBB1650DFC6}"/>
              </a:ext>
            </a:extLst>
          </p:cNvPr>
          <p:cNvCxnSpPr>
            <a:cxnSpLocks/>
          </p:cNvCxnSpPr>
          <p:nvPr/>
        </p:nvCxnSpPr>
        <p:spPr>
          <a:xfrm flipV="1">
            <a:off x="6095999" y="-1716258"/>
            <a:ext cx="0" cy="92219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025E25-9861-BFAF-2790-2C67875EF01C}"/>
              </a:ext>
            </a:extLst>
          </p:cNvPr>
          <p:cNvCxnSpPr>
            <a:cxnSpLocks/>
          </p:cNvCxnSpPr>
          <p:nvPr/>
        </p:nvCxnSpPr>
        <p:spPr>
          <a:xfrm>
            <a:off x="1244600" y="3277772"/>
            <a:ext cx="101797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7A93E3A-655A-F299-9E41-C6C47716C52B}"/>
              </a:ext>
            </a:extLst>
          </p:cNvPr>
          <p:cNvCxnSpPr>
            <a:cxnSpLocks/>
          </p:cNvCxnSpPr>
          <p:nvPr/>
        </p:nvCxnSpPr>
        <p:spPr>
          <a:xfrm flipH="1" flipV="1">
            <a:off x="3720810" y="-1317535"/>
            <a:ext cx="2375189" cy="45953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706FD26-0FCA-7504-9C37-D1BEDE1FC6BA}"/>
              </a:ext>
            </a:extLst>
          </p:cNvPr>
          <p:cNvCxnSpPr>
            <a:cxnSpLocks/>
          </p:cNvCxnSpPr>
          <p:nvPr/>
        </p:nvCxnSpPr>
        <p:spPr>
          <a:xfrm flipH="1" flipV="1">
            <a:off x="1421187" y="1076782"/>
            <a:ext cx="4674812" cy="21616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F84D37D-9E6D-14DD-138E-80F76542E6DB}"/>
              </a:ext>
            </a:extLst>
          </p:cNvPr>
          <p:cNvCxnSpPr>
            <a:cxnSpLocks/>
          </p:cNvCxnSpPr>
          <p:nvPr/>
        </p:nvCxnSpPr>
        <p:spPr>
          <a:xfrm flipV="1">
            <a:off x="6150614" y="-1143000"/>
            <a:ext cx="1736599" cy="43788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060C16-E42A-5A64-C9BC-7929DE580CD8}"/>
              </a:ext>
            </a:extLst>
          </p:cNvPr>
          <p:cNvCxnSpPr>
            <a:cxnSpLocks/>
          </p:cNvCxnSpPr>
          <p:nvPr/>
        </p:nvCxnSpPr>
        <p:spPr>
          <a:xfrm flipV="1">
            <a:off x="6109623" y="780757"/>
            <a:ext cx="4829421" cy="24841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ABF5B22-D66A-7F55-6C8B-AA228A7000C8}"/>
              </a:ext>
            </a:extLst>
          </p:cNvPr>
          <p:cNvSpPr txBox="1"/>
          <p:nvPr/>
        </p:nvSpPr>
        <p:spPr>
          <a:xfrm>
            <a:off x="5697955" y="290215"/>
            <a:ext cx="7024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UP</a:t>
            </a:r>
            <a:endParaRPr lang="ko-KR" altLang="en-US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0E1432-99F1-22C2-4541-8546A6779716}"/>
              </a:ext>
            </a:extLst>
          </p:cNvPr>
          <p:cNvSpPr txBox="1"/>
          <p:nvPr/>
        </p:nvSpPr>
        <p:spPr>
          <a:xfrm>
            <a:off x="3115353" y="522784"/>
            <a:ext cx="654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LU</a:t>
            </a:r>
            <a:endParaRPr lang="ko-KR" altLang="en-US" sz="3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F5C2B4-06E4-661D-1956-5C79A8CCFC1E}"/>
              </a:ext>
            </a:extLst>
          </p:cNvPr>
          <p:cNvSpPr txBox="1"/>
          <p:nvPr/>
        </p:nvSpPr>
        <p:spPr>
          <a:xfrm>
            <a:off x="2103551" y="2987919"/>
            <a:ext cx="10198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LEFT</a:t>
            </a:r>
            <a:endParaRPr lang="ko-KR" altLang="en-US" sz="3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CF066C-396C-3F15-170D-758D4AAF8D63}"/>
              </a:ext>
            </a:extLst>
          </p:cNvPr>
          <p:cNvSpPr txBox="1"/>
          <p:nvPr/>
        </p:nvSpPr>
        <p:spPr>
          <a:xfrm>
            <a:off x="9417557" y="2987919"/>
            <a:ext cx="1353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RIGHT</a:t>
            </a:r>
            <a:endParaRPr lang="ko-KR" altLang="en-US" sz="3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47327F-D5E2-15B7-7ECF-FD7BBE2F115C}"/>
              </a:ext>
            </a:extLst>
          </p:cNvPr>
          <p:cNvSpPr txBox="1"/>
          <p:nvPr/>
        </p:nvSpPr>
        <p:spPr>
          <a:xfrm>
            <a:off x="8117026" y="645774"/>
            <a:ext cx="7168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RU</a:t>
            </a:r>
            <a:endParaRPr lang="ko-KR" altLang="en-US" sz="3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38AA5C-910B-3D18-3CDA-9514C3FE020C}"/>
              </a:ext>
            </a:extLst>
          </p:cNvPr>
          <p:cNvSpPr txBox="1"/>
          <p:nvPr/>
        </p:nvSpPr>
        <p:spPr>
          <a:xfrm>
            <a:off x="5894674" y="12830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4EC4FD-AF99-89A1-371D-2D7A231704D5}"/>
              </a:ext>
            </a:extLst>
          </p:cNvPr>
          <p:cNvSpPr txBox="1"/>
          <p:nvPr/>
        </p:nvSpPr>
        <p:spPr>
          <a:xfrm>
            <a:off x="7187169" y="17015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753DE1-4A8F-EF60-C393-115DDD4ACA8A}"/>
              </a:ext>
            </a:extLst>
          </p:cNvPr>
          <p:cNvSpPr txBox="1"/>
          <p:nvPr/>
        </p:nvSpPr>
        <p:spPr>
          <a:xfrm>
            <a:off x="7546849" y="30834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99D175-FCA7-DA88-7C36-622178928CDB}"/>
              </a:ext>
            </a:extLst>
          </p:cNvPr>
          <p:cNvSpPr txBox="1"/>
          <p:nvPr/>
        </p:nvSpPr>
        <p:spPr>
          <a:xfrm>
            <a:off x="4178654" y="307345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42B5C64-D682-BECF-F2F0-F8E50150B1BE}"/>
              </a:ext>
            </a:extLst>
          </p:cNvPr>
          <p:cNvCxnSpPr>
            <a:cxnSpLocks/>
          </p:cNvCxnSpPr>
          <p:nvPr/>
        </p:nvCxnSpPr>
        <p:spPr>
          <a:xfrm flipH="1">
            <a:off x="1650999" y="3264918"/>
            <a:ext cx="4458624" cy="1731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93EA439-849F-02D2-E11C-8B703FC59362}"/>
              </a:ext>
            </a:extLst>
          </p:cNvPr>
          <p:cNvCxnSpPr>
            <a:cxnSpLocks/>
          </p:cNvCxnSpPr>
          <p:nvPr/>
        </p:nvCxnSpPr>
        <p:spPr>
          <a:xfrm>
            <a:off x="6041385" y="3235561"/>
            <a:ext cx="4499615" cy="17546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1E53ECF-F194-6D4D-0E87-8960A76CE63F}"/>
              </a:ext>
            </a:extLst>
          </p:cNvPr>
          <p:cNvSpPr txBox="1"/>
          <p:nvPr/>
        </p:nvSpPr>
        <p:spPr>
          <a:xfrm>
            <a:off x="4619686" y="17015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3AAD2E1-19BC-0609-948F-6A114593CF0E}"/>
              </a:ext>
            </a:extLst>
          </p:cNvPr>
          <p:cNvCxnSpPr>
            <a:cxnSpLocks/>
          </p:cNvCxnSpPr>
          <p:nvPr/>
        </p:nvCxnSpPr>
        <p:spPr>
          <a:xfrm>
            <a:off x="1405433" y="3469903"/>
            <a:ext cx="529887" cy="6608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119A79C-C3FF-2146-213B-A602EA5110FC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1459490" y="2070891"/>
            <a:ext cx="398044" cy="7987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41A6ABB-E07C-52C9-5957-6B8FEB68A312}"/>
              </a:ext>
            </a:extLst>
          </p:cNvPr>
          <p:cNvSpPr txBox="1"/>
          <p:nvPr/>
        </p:nvSpPr>
        <p:spPr>
          <a:xfrm>
            <a:off x="10993658" y="261041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9D7B4C-2DD5-A37D-7530-52C735EADA00}"/>
              </a:ext>
            </a:extLst>
          </p:cNvPr>
          <p:cNvSpPr txBox="1"/>
          <p:nvPr/>
        </p:nvSpPr>
        <p:spPr>
          <a:xfrm>
            <a:off x="10917156" y="349664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-180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097A7FE-DA40-0C54-67FB-2622CCEAA86B}"/>
              </a:ext>
            </a:extLst>
          </p:cNvPr>
          <p:cNvSpPr txBox="1"/>
          <p:nvPr/>
        </p:nvSpPr>
        <p:spPr>
          <a:xfrm>
            <a:off x="1148186" y="26849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7933B72-1F20-3D97-64EE-1D5EA375F627}"/>
              </a:ext>
            </a:extLst>
          </p:cNvPr>
          <p:cNvSpPr txBox="1"/>
          <p:nvPr/>
        </p:nvSpPr>
        <p:spPr>
          <a:xfrm>
            <a:off x="1019968" y="3429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35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49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민동현(2018182012)</dc:creator>
  <cp:lastModifiedBy>민동현(2018182012)</cp:lastModifiedBy>
  <cp:revision>13</cp:revision>
  <dcterms:created xsi:type="dcterms:W3CDTF">2022-05-13T15:07:57Z</dcterms:created>
  <dcterms:modified xsi:type="dcterms:W3CDTF">2022-05-15T16:07:14Z</dcterms:modified>
</cp:coreProperties>
</file>