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92B8F-516F-A644-DCBD-4F7274AE7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72370-7F57-F024-8108-D4C20840B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11658-7C6C-F9E9-B19B-5786E1C8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4399-853D-5B21-0100-0FDD12AB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DC574-CD7D-D294-74CD-7E1D631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6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B13F-9E43-C60A-549E-B954351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A65DE-E4AF-C527-ABD0-0D781D07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2C3B1-0A97-D1A6-C561-70EE4186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C4313-31B9-28FB-AC08-7825974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A3B85-8CA1-8ACB-E058-26FFED20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58874-F9C4-4673-6918-17A197DE3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09F1E-DD30-D66C-3E67-0CFA6E869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03BC8-DBBA-782E-38E4-66A5DBB3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78279-977E-F022-03D5-EDFA3277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41902-0A5B-41D3-D563-9B455251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5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B4BBD-5CB7-F567-4E11-49C6C1DA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C3E22-2A96-3EB3-2188-76905D39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956B2-B5DC-7AE3-A547-370CE94D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BE31E-AAB6-5AD7-197A-E55A4085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0C5CF-07F4-5B2F-06DF-CA69BA5F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AA564-8383-DB01-BE3E-3C7A8339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E6F4E-E616-84F4-29D0-5A3C8A5C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509A4-9EB7-34C7-8F29-A82D6D95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89906-CE15-7312-EE65-8F1FFF9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E1C5D-D35E-F2D3-B3DE-787CEBA7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4A18-AAB7-2C93-83A9-E6BFDB6D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93A7E-965A-5558-3F93-DEDFFFA7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59A4B-05D5-6247-3A8C-24C6866F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C930C-0188-C56B-D163-2A3F69B7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7E9E3-A26D-DA7C-B681-1A3E7F9E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5CA58-8CDB-B41B-C0BD-9D509B36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2045-CEDE-2280-18AA-2B28DEAC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B45B5-1FAD-F610-3BC6-64F34A3E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305A4-0D9A-307D-08FE-7823BB62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9838D-35AD-FDBB-0577-3D72C0F0F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58D2BA-7AE4-A5F3-8040-C1D8D12B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C20C5D-40A1-67D2-6483-A6CC0B3C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0AF4D-AC66-0116-6B24-5D75507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DFBE5-7C6F-751C-D7BB-9AB1BEB3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5C907-40B8-16EA-AB30-53DE7342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7FE46-C42A-F40C-0D4B-6562DD7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4AD7C-333A-D1AA-6430-22BFE53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F0539-4FB5-ABE9-7CAB-A5D1065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EF958-ABEE-F247-87AD-AFE09932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AB4EED-6BF0-F2EA-B2E8-0D9D1FFB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18741-2DB3-2BB9-5B4E-04711D0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15A0-815E-210D-213F-18B9C9D9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DFCAF-C361-2860-5E99-1C460F3D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8D350-95BE-C738-F131-CB019E83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BDCDA-F872-6A03-BAB9-BDFB4111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2C5CA-7A0D-2352-852A-0167F07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A0F71-7FD9-67E9-94A0-19C3BF43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3C604-AF44-4001-E62D-B3A8676E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2929BC-CC78-2F70-D0E5-5A910B51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BC420-97B6-83EE-8C41-E68D92D6D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66385-C2CA-70E0-99CB-D97BF283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9392C-7338-6842-6624-51CFFAD6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B7145-8A80-85C4-D9C9-2154CCE4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00BC6-CD56-2A50-A2B9-329E4993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747F3-7DFB-6A68-2756-B6D11308D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C00C6-9115-FA19-B280-C9201F5B8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CF35-4E71-35F0-808D-0F7CC7755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7EF15-3596-26FC-00D3-C7845FD7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02CC8532-EE84-9BC1-83EC-575E6FC81BF6}"/>
              </a:ext>
            </a:extLst>
          </p:cNvPr>
          <p:cNvGrpSpPr/>
          <p:nvPr/>
        </p:nvGrpSpPr>
        <p:grpSpPr>
          <a:xfrm>
            <a:off x="269174" y="433450"/>
            <a:ext cx="1450576" cy="2558741"/>
            <a:chOff x="269174" y="433450"/>
            <a:chExt cx="1450576" cy="255874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56C867-F4F6-1F90-8940-C85F46F28DF5}"/>
                </a:ext>
              </a:extLst>
            </p:cNvPr>
            <p:cNvSpPr/>
            <p:nvPr/>
          </p:nvSpPr>
          <p:spPr>
            <a:xfrm>
              <a:off x="1167740" y="433450"/>
              <a:ext cx="380010" cy="380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CD8FBE-0775-D90B-FA44-80E296F7BCA7}"/>
                </a:ext>
              </a:extLst>
            </p:cNvPr>
            <p:cNvSpPr/>
            <p:nvPr/>
          </p:nvSpPr>
          <p:spPr>
            <a:xfrm>
              <a:off x="269174" y="2456213"/>
              <a:ext cx="380010" cy="380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FD1BD5C-8B8F-F526-62B1-DCFEDD2E1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179" y="623455"/>
              <a:ext cx="898566" cy="2022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4FC29B6-E46C-E16A-8E7A-C740B69F1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7745" y="623455"/>
              <a:ext cx="0" cy="2022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4F7A9E2-5E61-A1FD-EA67-68ADDC2FC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178" y="2646218"/>
              <a:ext cx="898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CA0245-B619-692A-921A-CB46937CCE17}"/>
                </a:ext>
              </a:extLst>
            </p:cNvPr>
            <p:cNvSpPr txBox="1"/>
            <p:nvPr/>
          </p:nvSpPr>
          <p:spPr>
            <a:xfrm>
              <a:off x="594903" y="141553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1D8A-6AE4-0F2A-3272-542636C42A2D}"/>
                </a:ext>
              </a:extLst>
            </p:cNvPr>
            <p:cNvSpPr txBox="1"/>
            <p:nvPr/>
          </p:nvSpPr>
          <p:spPr>
            <a:xfrm>
              <a:off x="1421270" y="145017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60E586-A8DE-1DBB-446E-47414350CA30}"/>
                </a:ext>
              </a:extLst>
            </p:cNvPr>
            <p:cNvSpPr txBox="1"/>
            <p:nvPr/>
          </p:nvSpPr>
          <p:spPr>
            <a:xfrm>
              <a:off x="838561" y="262285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108A6F-A1C0-7D0E-3BFB-E48EA3425363}"/>
                  </a:ext>
                </a:extLst>
              </p:cNvPr>
              <p:cNvSpPr txBox="1"/>
              <p:nvPr/>
            </p:nvSpPr>
            <p:spPr>
              <a:xfrm>
                <a:off x="3061070" y="187801"/>
                <a:ext cx="3974165" cy="4033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벡터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구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하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기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Vector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벡터의 길이 구하기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기저 벡터로 변환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 err="1">
                    <a:latin typeface="Cambria Math" panose="02040503050406030204" pitchFamily="18" charset="0"/>
                  </a:rPr>
                  <a:t>unitVector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= vector / r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기저 벡터에 스칼라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k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를 곱하여 스케일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Vector = </a:t>
                </a:r>
                <a:r>
                  <a:rPr lang="en-US" altLang="ko-KR" dirty="0" err="1">
                    <a:latin typeface="Cambria Math" panose="02040503050406030204" pitchFamily="18" charset="0"/>
                  </a:rPr>
                  <a:t>unitVector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* k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월드 좌표계로 변환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Destination = center + Vector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108A6F-A1C0-7D0E-3BFB-E48EA342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70" y="187801"/>
                <a:ext cx="3974165" cy="4033925"/>
              </a:xfrm>
              <a:prstGeom prst="rect">
                <a:avLst/>
              </a:prstGeom>
              <a:blipFill>
                <a:blip r:embed="rId2"/>
                <a:stretch>
                  <a:fillRect l="-1227" r="-613" b="-1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D630539-20CB-391C-D025-CB63F47BA330}"/>
              </a:ext>
            </a:extLst>
          </p:cNvPr>
          <p:cNvSpPr/>
          <p:nvPr/>
        </p:nvSpPr>
        <p:spPr>
          <a:xfrm>
            <a:off x="2157447" y="1499715"/>
            <a:ext cx="604099" cy="305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EF4319-10CA-43C5-91FE-18AE47113507}"/>
              </a:ext>
            </a:extLst>
          </p:cNvPr>
          <p:cNvCxnSpPr>
            <a:cxnSpLocks/>
          </p:cNvCxnSpPr>
          <p:nvPr/>
        </p:nvCxnSpPr>
        <p:spPr>
          <a:xfrm flipH="1">
            <a:off x="1223158" y="623455"/>
            <a:ext cx="134587" cy="308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2B9BB7-C7E5-E2D4-0F06-F5AEFCDF937B}"/>
              </a:ext>
            </a:extLst>
          </p:cNvPr>
          <p:cNvSpPr txBox="1"/>
          <p:nvPr/>
        </p:nvSpPr>
        <p:spPr>
          <a:xfrm>
            <a:off x="574964" y="788021"/>
            <a:ext cx="6999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Cambria Math" panose="02040503050406030204" pitchFamily="18" charset="0"/>
              </a:rPr>
              <a:t>Destination</a:t>
            </a:r>
            <a:endParaRPr lang="ko-KR" altLang="en-US" sz="8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7AACE7-F46B-DB35-B882-42B1E72101C4}"/>
              </a:ext>
            </a:extLst>
          </p:cNvPr>
          <p:cNvSpPr/>
          <p:nvPr/>
        </p:nvSpPr>
        <p:spPr>
          <a:xfrm>
            <a:off x="1182129" y="914224"/>
            <a:ext cx="51708" cy="51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16</cp:revision>
  <dcterms:created xsi:type="dcterms:W3CDTF">2022-05-15T01:43:28Z</dcterms:created>
  <dcterms:modified xsi:type="dcterms:W3CDTF">2022-05-15T11:53:45Z</dcterms:modified>
</cp:coreProperties>
</file>