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94" r:id="rId4"/>
    <p:sldId id="312" r:id="rId5"/>
    <p:sldId id="296" r:id="rId6"/>
    <p:sldId id="306" r:id="rId7"/>
    <p:sldId id="280" r:id="rId8"/>
    <p:sldId id="287" r:id="rId9"/>
    <p:sldId id="288" r:id="rId10"/>
    <p:sldId id="297" r:id="rId11"/>
    <p:sldId id="309" r:id="rId12"/>
    <p:sldId id="298" r:id="rId13"/>
    <p:sldId id="289" r:id="rId14"/>
    <p:sldId id="308" r:id="rId15"/>
    <p:sldId id="311" r:id="rId16"/>
    <p:sldId id="284" r:id="rId17"/>
    <p:sldId id="279" r:id="rId18"/>
    <p:sldId id="286" r:id="rId19"/>
    <p:sldId id="310" r:id="rId20"/>
    <p:sldId id="29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0AD5A6-6273-4D83-84BE-977B3F441C5A}">
          <p14:sldIdLst>
            <p14:sldId id="257"/>
            <p14:sldId id="278"/>
            <p14:sldId id="294"/>
            <p14:sldId id="312"/>
            <p14:sldId id="296"/>
            <p14:sldId id="306"/>
            <p14:sldId id="280"/>
            <p14:sldId id="287"/>
            <p14:sldId id="288"/>
            <p14:sldId id="297"/>
            <p14:sldId id="309"/>
            <p14:sldId id="298"/>
            <p14:sldId id="289"/>
            <p14:sldId id="308"/>
            <p14:sldId id="311"/>
            <p14:sldId id="284"/>
            <p14:sldId id="279"/>
            <p14:sldId id="286"/>
            <p14:sldId id="310"/>
            <p14:sldId id="295"/>
          </p14:sldIdLst>
        </p14:section>
        <p14:section name="Section sans titre" id="{A5826C02-4341-4AFF-9161-EC5957458A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08E"/>
    <a:srgbClr val="D95F02"/>
    <a:srgbClr val="A6761D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BC1C2-8416-58D7-253C-D7A1DD85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9EA831-478F-6793-C5CB-18B4AAF7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AA37A7-7EDA-42A6-6196-AAFB92C3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189E6-7F19-E1FD-A6C6-239C3FB7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FC0C47-C790-044F-95B0-325B3F93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ECBD6-DC89-986F-342F-5B2563DE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4D2A16-0AC4-FBA5-5E2C-2D51293EA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7D4E5-435C-7080-228D-9319546B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4DA11-6A36-0B90-0935-815E5351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9C856-7978-D897-B2B1-A97ADE9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4F78E6-098F-74BB-4D37-DD911479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3B8435-C6BB-6F2B-6B03-86DA703B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4A2C6-AA0E-D98B-CB39-75A7B37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CD263-DB62-AE4F-E46F-5BFC22AB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A1EEB-ED36-3DE8-59C7-4ACC980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5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D10B7-448F-E8CA-6705-AD367FE5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B2A76-89FF-B70C-65D1-3CB70CCE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3F3E7-3C4D-D28E-2902-54D64B1C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200EA-6112-DB3D-4165-1D6BADF4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14E52-4F4C-4E04-61F5-425776E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5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DA1E9-15EE-A46F-F47F-5D511317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C00BA-2F21-EBE9-4F31-C1FE17B1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51889-A86C-3E4B-D774-69DC486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E749F-C395-8DE0-ABEB-D7ECA758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32722-468B-EE1B-8AE1-6A22C85B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FDFA-80B9-CEE6-D26B-1512657E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ED77D-3E86-827A-0101-05095ADC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6113C-0CBA-3CA7-6D50-4099A4AC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507F68-4B0B-676E-18F4-E36C80A9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0F6BA-7696-3E9F-1A95-18A69532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B537C-78F4-5D9D-BBFD-AA25121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D317F-01D4-F2F9-65C5-A5F89809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9F5AE-60FC-C193-E7EF-F2B993F6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96F6C9-F672-4AB4-B52F-6618577D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8305DF-B5FA-09C6-92D5-4277DA37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B35354-37A2-659C-CDCF-1CC14AB8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A4597B-3384-9962-8125-37D85E0B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E6844-C290-F75B-46BE-1EBD29C7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4AFCCE-A2B3-821C-AA89-0E158C64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59297-E923-B04B-F2A1-4C709D1A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341B1D-B10D-A364-1FB1-147C1B37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66B810-9FD2-82E3-4C07-A0063D62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D77FC6-86B0-2A81-697C-8F50E2E8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BF62CA-E994-F69D-F73D-21AE2A26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87A92D-F494-AED3-8733-F417AA3D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345B1-F396-28F7-A8AF-7FB49A68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7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0E07A-872A-2311-5CB8-B412B9C1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E60C7-2F93-559B-83FB-C65407D9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0AFBD5-AAAC-9ACF-F0D7-A2FFF20D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4B697-26C4-0D69-9F0B-B4712E7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4D01-39AA-B427-CBF9-569270EC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B2AC5C-A1B5-E39A-42E7-7E6548F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314EB-797D-B408-1514-337384A3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2BB3B2-13F0-000D-74AA-1DAB1DAE0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3707B-EA17-B1DE-B028-1B65BBAD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B0FC6-3AEF-E806-A5E2-A624088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A8C66B-4558-5948-570D-A544A4CA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E3D743-029E-9917-BC68-04FB6622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41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3090EC-BE5E-C81B-A992-463E18D8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D331F-13EC-67A9-5ED8-34C70A87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327E8-C367-E716-8098-0F1C909F6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3FE2-4922-454F-A9FD-A94EC4D3BD6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D8630-5AE2-2D9D-E8D4-DC78263BC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05BD88-F923-4B8B-D384-3487D784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0434-3883-4052-BDAF-2D9FB73DE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3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3B7196E-D4A3-8ECE-390F-DAC8D704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6" y="2100835"/>
            <a:ext cx="6439588" cy="26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CC32B1-88AF-AB96-27EE-3A8476CA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3" y="1106678"/>
            <a:ext cx="5324392" cy="51380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C659DD-1670-AACC-E578-ABCDAEB9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68995" y="1106679"/>
            <a:ext cx="5588002" cy="51380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BC65A4-8DFD-7E58-E706-1CCC8BA7A3A8}"/>
              </a:ext>
            </a:extLst>
          </p:cNvPr>
          <p:cNvSpPr txBox="1"/>
          <p:nvPr/>
        </p:nvSpPr>
        <p:spPr>
          <a:xfrm>
            <a:off x="3530522" y="0"/>
            <a:ext cx="5130957" cy="51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Projection sur le premier plan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factoriel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AC875CE-F4DC-D6BB-6CB2-6C059D81BC05}"/>
              </a:ext>
            </a:extLst>
          </p:cNvPr>
          <p:cNvSpPr txBox="1"/>
          <p:nvPr/>
        </p:nvSpPr>
        <p:spPr>
          <a:xfrm>
            <a:off x="3047660" y="19092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Classification Ascendante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Hiérarchique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0655E7-F6B2-B579-6870-4B001A74D2B6}"/>
              </a:ext>
            </a:extLst>
          </p:cNvPr>
          <p:cNvSpPr txBox="1"/>
          <p:nvPr/>
        </p:nvSpPr>
        <p:spPr>
          <a:xfrm>
            <a:off x="1752600" y="1843951"/>
            <a:ext cx="8686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Classification Ascendante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Hiérarchique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(CAH) pour identifier les similarités entre les individus.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 d'un dendrogramme pour représenter les regroupements hiérarchiques.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3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537884-9F35-0BB2-E486-5A101C1B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25" y="364793"/>
            <a:ext cx="8328551" cy="6128415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DF10636-6C42-1361-BFB7-66F8B4263519}"/>
              </a:ext>
            </a:extLst>
          </p:cNvPr>
          <p:cNvCxnSpPr>
            <a:cxnSpLocks/>
          </p:cNvCxnSpPr>
          <p:nvPr/>
        </p:nvCxnSpPr>
        <p:spPr>
          <a:xfrm>
            <a:off x="6699903" y="457200"/>
            <a:ext cx="76912" cy="556758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4C54EFF-B5A3-1E2F-EF80-8DF794957588}"/>
              </a:ext>
            </a:extLst>
          </p:cNvPr>
          <p:cNvSpPr txBox="1"/>
          <p:nvPr/>
        </p:nvSpPr>
        <p:spPr>
          <a:xfrm>
            <a:off x="6738359" y="5738729"/>
            <a:ext cx="25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des clusters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F9558F-431B-66CF-8D3B-2C951B71F7E3}"/>
              </a:ext>
            </a:extLst>
          </p:cNvPr>
          <p:cNvSpPr txBox="1"/>
          <p:nvPr/>
        </p:nvSpPr>
        <p:spPr>
          <a:xfrm>
            <a:off x="3763056" y="0"/>
            <a:ext cx="4665888" cy="3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Dendrogramme</a:t>
            </a:r>
          </a:p>
        </p:txBody>
      </p:sp>
    </p:spTree>
    <p:extLst>
      <p:ext uri="{BB962C8B-B14F-4D97-AF65-F5344CB8AC3E}">
        <p14:creationId xmlns:p14="http://schemas.microsoft.com/office/powerpoint/2010/main" val="1997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993413C-A80E-8153-A00C-A34887C2E905}"/>
              </a:ext>
            </a:extLst>
          </p:cNvPr>
          <p:cNvSpPr txBox="1"/>
          <p:nvPr/>
        </p:nvSpPr>
        <p:spPr>
          <a:xfrm>
            <a:off x="2578554" y="60290"/>
            <a:ext cx="7034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 des clusters</a:t>
            </a:r>
            <a:endParaRPr lang="fr-F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BD4DF-23FF-5958-3CAA-23836FD5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27"/>
          <a:stretch/>
        </p:blipFill>
        <p:spPr>
          <a:xfrm>
            <a:off x="0" y="0"/>
            <a:ext cx="4819828" cy="68456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4ABB04-23D1-F919-A2FF-23929864A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19"/>
          <a:stretch/>
        </p:blipFill>
        <p:spPr>
          <a:xfrm>
            <a:off x="7372173" y="0"/>
            <a:ext cx="4819827" cy="67823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449E83-5690-4377-D8BA-B62785593552}"/>
              </a:ext>
            </a:extLst>
          </p:cNvPr>
          <p:cNvSpPr/>
          <p:nvPr/>
        </p:nvSpPr>
        <p:spPr>
          <a:xfrm>
            <a:off x="2315911" y="12308"/>
            <a:ext cx="2477710" cy="2107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0974A-D8DF-DF12-87A4-037E289B9F51}"/>
              </a:ext>
            </a:extLst>
          </p:cNvPr>
          <p:cNvSpPr/>
          <p:nvPr/>
        </p:nvSpPr>
        <p:spPr>
          <a:xfrm>
            <a:off x="0" y="2337634"/>
            <a:ext cx="2477710" cy="2107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B6BF2-96DC-B1B0-2D94-A7CE72951535}"/>
              </a:ext>
            </a:extLst>
          </p:cNvPr>
          <p:cNvSpPr/>
          <p:nvPr/>
        </p:nvSpPr>
        <p:spPr>
          <a:xfrm>
            <a:off x="7319473" y="4723251"/>
            <a:ext cx="2477710" cy="2107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F7B2C-EFA2-DDD9-5041-831114E1CDA9}"/>
              </a:ext>
            </a:extLst>
          </p:cNvPr>
          <p:cNvSpPr/>
          <p:nvPr/>
        </p:nvSpPr>
        <p:spPr>
          <a:xfrm>
            <a:off x="7398379" y="12308"/>
            <a:ext cx="2477710" cy="2107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9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6D77BE-2310-DEFE-2CEB-07B2EC555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5" r="9888" b="18140"/>
          <a:stretch/>
        </p:blipFill>
        <p:spPr>
          <a:xfrm>
            <a:off x="6271872" y="0"/>
            <a:ext cx="5920127" cy="3429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5583DD8-9EBC-1BEE-8E0C-E5B7DAE34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7" t="17998" r="9128" b="16756"/>
          <a:stretch/>
        </p:blipFill>
        <p:spPr>
          <a:xfrm>
            <a:off x="-251668" y="-209373"/>
            <a:ext cx="6347868" cy="368323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7CBCCB3-B589-F313-2509-72159DF27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52" y="3047426"/>
            <a:ext cx="6285623" cy="38105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9740EF-BEB6-C86D-EFC5-480CBB57D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940" y="3016293"/>
            <a:ext cx="6145357" cy="3810574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73A67B9-A7D9-CC40-9D04-0FD131B1BFCE}"/>
              </a:ext>
            </a:extLst>
          </p:cNvPr>
          <p:cNvSpPr/>
          <p:nvPr/>
        </p:nvSpPr>
        <p:spPr>
          <a:xfrm>
            <a:off x="8443245" y="3584949"/>
            <a:ext cx="3516594" cy="2644935"/>
          </a:xfrm>
          <a:custGeom>
            <a:avLst/>
            <a:gdLst>
              <a:gd name="connsiteX0" fmla="*/ 38456 w 3516594"/>
              <a:gd name="connsiteY0" fmla="*/ 769133 h 2644935"/>
              <a:gd name="connsiteX1" fmla="*/ 55548 w 3516594"/>
              <a:gd name="connsiteY1" fmla="*/ 487122 h 2644935"/>
              <a:gd name="connsiteX2" fmla="*/ 81185 w 3516594"/>
              <a:gd name="connsiteY2" fmla="*/ 418756 h 2644935"/>
              <a:gd name="connsiteX3" fmla="*/ 260647 w 3516594"/>
              <a:gd name="connsiteY3" fmla="*/ 277750 h 2644935"/>
              <a:gd name="connsiteX4" fmla="*/ 440108 w 3516594"/>
              <a:gd name="connsiteY4" fmla="*/ 205111 h 2644935"/>
              <a:gd name="connsiteX5" fmla="*/ 546931 w 3516594"/>
              <a:gd name="connsiteY5" fmla="*/ 200838 h 2644935"/>
              <a:gd name="connsiteX6" fmla="*/ 828942 w 3516594"/>
              <a:gd name="connsiteY6" fmla="*/ 162382 h 2644935"/>
              <a:gd name="connsiteX7" fmla="*/ 1290415 w 3516594"/>
              <a:gd name="connsiteY7" fmla="*/ 141017 h 2644935"/>
              <a:gd name="connsiteX8" fmla="*/ 1388691 w 3516594"/>
              <a:gd name="connsiteY8" fmla="*/ 85470 h 2644935"/>
              <a:gd name="connsiteX9" fmla="*/ 1461331 w 3516594"/>
              <a:gd name="connsiteY9" fmla="*/ 68378 h 2644935"/>
              <a:gd name="connsiteX10" fmla="*/ 1525424 w 3516594"/>
              <a:gd name="connsiteY10" fmla="*/ 42741 h 2644935"/>
              <a:gd name="connsiteX11" fmla="*/ 1551062 w 3516594"/>
              <a:gd name="connsiteY11" fmla="*/ 29922 h 2644935"/>
              <a:gd name="connsiteX12" fmla="*/ 1683521 w 3516594"/>
              <a:gd name="connsiteY12" fmla="*/ 12830 h 2644935"/>
              <a:gd name="connsiteX13" fmla="*/ 1760434 w 3516594"/>
              <a:gd name="connsiteY13" fmla="*/ 4285 h 2644935"/>
              <a:gd name="connsiteX14" fmla="*/ 1781798 w 3516594"/>
              <a:gd name="connsiteY14" fmla="*/ 12 h 2644935"/>
              <a:gd name="connsiteX15" fmla="*/ 1935622 w 3516594"/>
              <a:gd name="connsiteY15" fmla="*/ 25649 h 2644935"/>
              <a:gd name="connsiteX16" fmla="*/ 2260362 w 3516594"/>
              <a:gd name="connsiteY16" fmla="*/ 222202 h 2644935"/>
              <a:gd name="connsiteX17" fmla="*/ 2341548 w 3516594"/>
              <a:gd name="connsiteY17" fmla="*/ 273477 h 2644935"/>
              <a:gd name="connsiteX18" fmla="*/ 2486826 w 3516594"/>
              <a:gd name="connsiteY18" fmla="*/ 384572 h 2644935"/>
              <a:gd name="connsiteX19" fmla="*/ 2610740 w 3516594"/>
              <a:gd name="connsiteY19" fmla="*/ 482849 h 2644935"/>
              <a:gd name="connsiteX20" fmla="*/ 2815839 w 3516594"/>
              <a:gd name="connsiteY20" fmla="*/ 722131 h 2644935"/>
              <a:gd name="connsiteX21" fmla="*/ 2884205 w 3516594"/>
              <a:gd name="connsiteY21" fmla="*/ 790498 h 2644935"/>
              <a:gd name="connsiteX22" fmla="*/ 2918389 w 3516594"/>
              <a:gd name="connsiteY22" fmla="*/ 837500 h 2644935"/>
              <a:gd name="connsiteX23" fmla="*/ 2973936 w 3516594"/>
              <a:gd name="connsiteY23" fmla="*/ 918685 h 2644935"/>
              <a:gd name="connsiteX24" fmla="*/ 3089305 w 3516594"/>
              <a:gd name="connsiteY24" fmla="*/ 1132330 h 2644935"/>
              <a:gd name="connsiteX25" fmla="*/ 3144852 w 3516594"/>
              <a:gd name="connsiteY25" fmla="*/ 1251971 h 2644935"/>
              <a:gd name="connsiteX26" fmla="*/ 3170490 w 3516594"/>
              <a:gd name="connsiteY26" fmla="*/ 1303245 h 2644935"/>
              <a:gd name="connsiteX27" fmla="*/ 3196127 w 3516594"/>
              <a:gd name="connsiteY27" fmla="*/ 1324610 h 2644935"/>
              <a:gd name="connsiteX28" fmla="*/ 3213219 w 3516594"/>
              <a:gd name="connsiteY28" fmla="*/ 1345974 h 2644935"/>
              <a:gd name="connsiteX29" fmla="*/ 3230310 w 3516594"/>
              <a:gd name="connsiteY29" fmla="*/ 1375885 h 2644935"/>
              <a:gd name="connsiteX30" fmla="*/ 3268766 w 3516594"/>
              <a:gd name="connsiteY30" fmla="*/ 1431432 h 2644935"/>
              <a:gd name="connsiteX31" fmla="*/ 3384134 w 3516594"/>
              <a:gd name="connsiteY31" fmla="*/ 1632258 h 2644935"/>
              <a:gd name="connsiteX32" fmla="*/ 3414045 w 3516594"/>
              <a:gd name="connsiteY32" fmla="*/ 1687806 h 2644935"/>
              <a:gd name="connsiteX33" fmla="*/ 3435409 w 3516594"/>
              <a:gd name="connsiteY33" fmla="*/ 1726262 h 2644935"/>
              <a:gd name="connsiteX34" fmla="*/ 3486684 w 3516594"/>
              <a:gd name="connsiteY34" fmla="*/ 1875814 h 2644935"/>
              <a:gd name="connsiteX35" fmla="*/ 3516594 w 3516594"/>
              <a:gd name="connsiteY35" fmla="*/ 1956999 h 2644935"/>
              <a:gd name="connsiteX36" fmla="*/ 3495230 w 3516594"/>
              <a:gd name="connsiteY36" fmla="*/ 2115096 h 2644935"/>
              <a:gd name="connsiteX37" fmla="*/ 3469592 w 3516594"/>
              <a:gd name="connsiteY37" fmla="*/ 2174916 h 2644935"/>
              <a:gd name="connsiteX38" fmla="*/ 3358497 w 3516594"/>
              <a:gd name="connsiteY38" fmla="*/ 2264647 h 2644935"/>
              <a:gd name="connsiteX39" fmla="*/ 3110669 w 3516594"/>
              <a:gd name="connsiteY39" fmla="*/ 2405653 h 2644935"/>
              <a:gd name="connsiteX40" fmla="*/ 3042303 w 3516594"/>
              <a:gd name="connsiteY40" fmla="*/ 2439836 h 2644935"/>
              <a:gd name="connsiteX41" fmla="*/ 2862841 w 3516594"/>
              <a:gd name="connsiteY41" fmla="*/ 2491111 h 2644935"/>
              <a:gd name="connsiteX42" fmla="*/ 2768837 w 3516594"/>
              <a:gd name="connsiteY42" fmla="*/ 2521021 h 2644935"/>
              <a:gd name="connsiteX43" fmla="*/ 2696198 w 3516594"/>
              <a:gd name="connsiteY43" fmla="*/ 2546658 h 2644935"/>
              <a:gd name="connsiteX44" fmla="*/ 2491099 w 3516594"/>
              <a:gd name="connsiteY44" fmla="*/ 2606479 h 2644935"/>
              <a:gd name="connsiteX45" fmla="*/ 2392822 w 3516594"/>
              <a:gd name="connsiteY45" fmla="*/ 2644935 h 2644935"/>
              <a:gd name="connsiteX46" fmla="*/ 2016807 w 3516594"/>
              <a:gd name="connsiteY46" fmla="*/ 2627844 h 2644935"/>
              <a:gd name="connsiteX47" fmla="*/ 1931349 w 3516594"/>
              <a:gd name="connsiteY47" fmla="*/ 2602206 h 2644935"/>
              <a:gd name="connsiteX48" fmla="*/ 1815981 w 3516594"/>
              <a:gd name="connsiteY48" fmla="*/ 2576569 h 2644935"/>
              <a:gd name="connsiteX49" fmla="*/ 1700613 w 3516594"/>
              <a:gd name="connsiteY49" fmla="*/ 2559477 h 2644935"/>
              <a:gd name="connsiteX50" fmla="*/ 1286142 w 3516594"/>
              <a:gd name="connsiteY50" fmla="*/ 2435563 h 2644935"/>
              <a:gd name="connsiteX51" fmla="*/ 1192138 w 3516594"/>
              <a:gd name="connsiteY51" fmla="*/ 2409926 h 2644935"/>
              <a:gd name="connsiteX52" fmla="*/ 1149409 w 3516594"/>
              <a:gd name="connsiteY52" fmla="*/ 2397107 h 2644935"/>
              <a:gd name="connsiteX53" fmla="*/ 1089589 w 3516594"/>
              <a:gd name="connsiteY53" fmla="*/ 2358651 h 2644935"/>
              <a:gd name="connsiteX54" fmla="*/ 1076770 w 3516594"/>
              <a:gd name="connsiteY54" fmla="*/ 2345832 h 2644935"/>
              <a:gd name="connsiteX55" fmla="*/ 1063951 w 3516594"/>
              <a:gd name="connsiteY55" fmla="*/ 2337287 h 2644935"/>
              <a:gd name="connsiteX56" fmla="*/ 1046860 w 3516594"/>
              <a:gd name="connsiteY56" fmla="*/ 2324468 h 2644935"/>
              <a:gd name="connsiteX57" fmla="*/ 1034041 w 3516594"/>
              <a:gd name="connsiteY57" fmla="*/ 2320195 h 2644935"/>
              <a:gd name="connsiteX58" fmla="*/ 1004131 w 3516594"/>
              <a:gd name="connsiteY58" fmla="*/ 2307376 h 2644935"/>
              <a:gd name="connsiteX59" fmla="*/ 922946 w 3516594"/>
              <a:gd name="connsiteY59" fmla="*/ 2268920 h 2644935"/>
              <a:gd name="connsiteX60" fmla="*/ 901581 w 3516594"/>
              <a:gd name="connsiteY60" fmla="*/ 2264647 h 2644935"/>
              <a:gd name="connsiteX61" fmla="*/ 717847 w 3516594"/>
              <a:gd name="connsiteY61" fmla="*/ 2256101 h 2644935"/>
              <a:gd name="connsiteX62" fmla="*/ 491383 w 3516594"/>
              <a:gd name="connsiteY62" fmla="*/ 2268920 h 2644935"/>
              <a:gd name="connsiteX63" fmla="*/ 363196 w 3516594"/>
              <a:gd name="connsiteY63" fmla="*/ 2281739 h 2644935"/>
              <a:gd name="connsiteX64" fmla="*/ 341832 w 3516594"/>
              <a:gd name="connsiteY64" fmla="*/ 2264647 h 2644935"/>
              <a:gd name="connsiteX65" fmla="*/ 290557 w 3516594"/>
              <a:gd name="connsiteY65" fmla="*/ 2179189 h 2644935"/>
              <a:gd name="connsiteX66" fmla="*/ 286284 w 3516594"/>
              <a:gd name="connsiteY66" fmla="*/ 1944180 h 2644935"/>
              <a:gd name="connsiteX67" fmla="*/ 299103 w 3516594"/>
              <a:gd name="connsiteY67" fmla="*/ 1905724 h 2644935"/>
              <a:gd name="connsiteX68" fmla="*/ 320467 w 3516594"/>
              <a:gd name="connsiteY68" fmla="*/ 1871541 h 2644935"/>
              <a:gd name="connsiteX69" fmla="*/ 329013 w 3516594"/>
              <a:gd name="connsiteY69" fmla="*/ 1841630 h 2644935"/>
              <a:gd name="connsiteX70" fmla="*/ 299103 w 3516594"/>
              <a:gd name="connsiteY70" fmla="*/ 1751900 h 2644935"/>
              <a:gd name="connsiteX71" fmla="*/ 252101 w 3516594"/>
              <a:gd name="connsiteY71" fmla="*/ 1679260 h 2644935"/>
              <a:gd name="connsiteX72" fmla="*/ 226463 w 3516594"/>
              <a:gd name="connsiteY72" fmla="*/ 1640804 h 2644935"/>
              <a:gd name="connsiteX73" fmla="*/ 209372 w 3516594"/>
              <a:gd name="connsiteY73" fmla="*/ 1623713 h 2644935"/>
              <a:gd name="connsiteX74" fmla="*/ 179462 w 3516594"/>
              <a:gd name="connsiteY74" fmla="*/ 1589530 h 2644935"/>
              <a:gd name="connsiteX75" fmla="*/ 170916 w 3516594"/>
              <a:gd name="connsiteY75" fmla="*/ 1576711 h 2644935"/>
              <a:gd name="connsiteX76" fmla="*/ 141005 w 3516594"/>
              <a:gd name="connsiteY76" fmla="*/ 1525436 h 2644935"/>
              <a:gd name="connsiteX77" fmla="*/ 123914 w 3516594"/>
              <a:gd name="connsiteY77" fmla="*/ 1491253 h 2644935"/>
              <a:gd name="connsiteX78" fmla="*/ 98276 w 3516594"/>
              <a:gd name="connsiteY78" fmla="*/ 1452797 h 2644935"/>
              <a:gd name="connsiteX79" fmla="*/ 47002 w 3516594"/>
              <a:gd name="connsiteY79" fmla="*/ 1345974 h 2644935"/>
              <a:gd name="connsiteX80" fmla="*/ 29910 w 3516594"/>
              <a:gd name="connsiteY80" fmla="*/ 1298972 h 2644935"/>
              <a:gd name="connsiteX81" fmla="*/ 17091 w 3516594"/>
              <a:gd name="connsiteY81" fmla="*/ 1251971 h 2644935"/>
              <a:gd name="connsiteX82" fmla="*/ 0 w 3516594"/>
              <a:gd name="connsiteY82" fmla="*/ 1128057 h 2644935"/>
              <a:gd name="connsiteX83" fmla="*/ 8546 w 3516594"/>
              <a:gd name="connsiteY83" fmla="*/ 1021234 h 2644935"/>
              <a:gd name="connsiteX84" fmla="*/ 17091 w 3516594"/>
              <a:gd name="connsiteY84" fmla="*/ 995597 h 2644935"/>
              <a:gd name="connsiteX85" fmla="*/ 42729 w 3516594"/>
              <a:gd name="connsiteY85" fmla="*/ 901593 h 2644935"/>
              <a:gd name="connsiteX86" fmla="*/ 47002 w 3516594"/>
              <a:gd name="connsiteY86" fmla="*/ 841772 h 2644935"/>
              <a:gd name="connsiteX87" fmla="*/ 38456 w 3516594"/>
              <a:gd name="connsiteY87" fmla="*/ 769133 h 264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516594" h="2644935">
                <a:moveTo>
                  <a:pt x="38456" y="769133"/>
                </a:moveTo>
                <a:cubicBezTo>
                  <a:pt x="39880" y="710025"/>
                  <a:pt x="31697" y="741533"/>
                  <a:pt x="55548" y="487122"/>
                </a:cubicBezTo>
                <a:cubicBezTo>
                  <a:pt x="57186" y="469646"/>
                  <a:pt x="80020" y="420026"/>
                  <a:pt x="81185" y="418756"/>
                </a:cubicBezTo>
                <a:cubicBezTo>
                  <a:pt x="101807" y="396259"/>
                  <a:pt x="209453" y="301519"/>
                  <a:pt x="260647" y="277750"/>
                </a:cubicBezTo>
                <a:cubicBezTo>
                  <a:pt x="319181" y="250574"/>
                  <a:pt x="375625" y="207690"/>
                  <a:pt x="440108" y="205111"/>
                </a:cubicBezTo>
                <a:lnTo>
                  <a:pt x="546931" y="200838"/>
                </a:lnTo>
                <a:cubicBezTo>
                  <a:pt x="668090" y="166220"/>
                  <a:pt x="622716" y="175271"/>
                  <a:pt x="828942" y="162382"/>
                </a:cubicBezTo>
                <a:cubicBezTo>
                  <a:pt x="982631" y="152776"/>
                  <a:pt x="1136591" y="148139"/>
                  <a:pt x="1290415" y="141017"/>
                </a:cubicBezTo>
                <a:cubicBezTo>
                  <a:pt x="1323002" y="119293"/>
                  <a:pt x="1349244" y="100553"/>
                  <a:pt x="1388691" y="85470"/>
                </a:cubicBezTo>
                <a:cubicBezTo>
                  <a:pt x="1411925" y="76586"/>
                  <a:pt x="1437118" y="74075"/>
                  <a:pt x="1461331" y="68378"/>
                </a:cubicBezTo>
                <a:cubicBezTo>
                  <a:pt x="1532645" y="32720"/>
                  <a:pt x="1430398" y="82334"/>
                  <a:pt x="1525424" y="42741"/>
                </a:cubicBezTo>
                <a:cubicBezTo>
                  <a:pt x="1553144" y="31191"/>
                  <a:pt x="1523589" y="36262"/>
                  <a:pt x="1551062" y="29922"/>
                </a:cubicBezTo>
                <a:cubicBezTo>
                  <a:pt x="1616412" y="14841"/>
                  <a:pt x="1593482" y="24082"/>
                  <a:pt x="1683521" y="12830"/>
                </a:cubicBezTo>
                <a:cubicBezTo>
                  <a:pt x="1731909" y="6783"/>
                  <a:pt x="1706279" y="9701"/>
                  <a:pt x="1760434" y="4285"/>
                </a:cubicBezTo>
                <a:cubicBezTo>
                  <a:pt x="1767555" y="2861"/>
                  <a:pt x="1774539" y="-222"/>
                  <a:pt x="1781798" y="12"/>
                </a:cubicBezTo>
                <a:cubicBezTo>
                  <a:pt x="1859285" y="2512"/>
                  <a:pt x="1878606" y="-2252"/>
                  <a:pt x="1935622" y="25649"/>
                </a:cubicBezTo>
                <a:cubicBezTo>
                  <a:pt x="2145549" y="128379"/>
                  <a:pt x="2054442" y="83739"/>
                  <a:pt x="2260362" y="222202"/>
                </a:cubicBezTo>
                <a:cubicBezTo>
                  <a:pt x="2286923" y="240062"/>
                  <a:pt x="2316123" y="254034"/>
                  <a:pt x="2341548" y="273477"/>
                </a:cubicBezTo>
                <a:lnTo>
                  <a:pt x="2486826" y="384572"/>
                </a:lnTo>
                <a:cubicBezTo>
                  <a:pt x="2530817" y="417565"/>
                  <a:pt x="2572934" y="441443"/>
                  <a:pt x="2610740" y="482849"/>
                </a:cubicBezTo>
                <a:cubicBezTo>
                  <a:pt x="2681573" y="560428"/>
                  <a:pt x="2741557" y="647848"/>
                  <a:pt x="2815839" y="722131"/>
                </a:cubicBezTo>
                <a:cubicBezTo>
                  <a:pt x="2838628" y="744920"/>
                  <a:pt x="2862794" y="766410"/>
                  <a:pt x="2884205" y="790498"/>
                </a:cubicBezTo>
                <a:cubicBezTo>
                  <a:pt x="2897076" y="804977"/>
                  <a:pt x="2907279" y="821629"/>
                  <a:pt x="2918389" y="837500"/>
                </a:cubicBezTo>
                <a:cubicBezTo>
                  <a:pt x="2937193" y="864362"/>
                  <a:pt x="2955748" y="891402"/>
                  <a:pt x="2973936" y="918685"/>
                </a:cubicBezTo>
                <a:cubicBezTo>
                  <a:pt x="3029438" y="1001938"/>
                  <a:pt x="3044358" y="1025581"/>
                  <a:pt x="3089305" y="1132330"/>
                </a:cubicBezTo>
                <a:cubicBezTo>
                  <a:pt x="3145870" y="1266672"/>
                  <a:pt x="3100893" y="1168050"/>
                  <a:pt x="3144852" y="1251971"/>
                </a:cubicBezTo>
                <a:cubicBezTo>
                  <a:pt x="3153719" y="1268898"/>
                  <a:pt x="3159470" y="1287634"/>
                  <a:pt x="3170490" y="1303245"/>
                </a:cubicBezTo>
                <a:cubicBezTo>
                  <a:pt x="3176905" y="1312333"/>
                  <a:pt x="3188261" y="1316744"/>
                  <a:pt x="3196127" y="1324610"/>
                </a:cubicBezTo>
                <a:cubicBezTo>
                  <a:pt x="3202576" y="1331059"/>
                  <a:pt x="3208160" y="1338386"/>
                  <a:pt x="3213219" y="1345974"/>
                </a:cubicBezTo>
                <a:cubicBezTo>
                  <a:pt x="3219589" y="1355529"/>
                  <a:pt x="3224052" y="1366257"/>
                  <a:pt x="3230310" y="1375885"/>
                </a:cubicBezTo>
                <a:cubicBezTo>
                  <a:pt x="3242583" y="1394767"/>
                  <a:pt x="3257180" y="1412121"/>
                  <a:pt x="3268766" y="1431432"/>
                </a:cubicBezTo>
                <a:cubicBezTo>
                  <a:pt x="3308486" y="1497632"/>
                  <a:pt x="3346073" y="1565091"/>
                  <a:pt x="3384134" y="1632258"/>
                </a:cubicBezTo>
                <a:cubicBezTo>
                  <a:pt x="3394502" y="1650554"/>
                  <a:pt x="3403975" y="1669344"/>
                  <a:pt x="3414045" y="1687806"/>
                </a:cubicBezTo>
                <a:cubicBezTo>
                  <a:pt x="3421067" y="1700679"/>
                  <a:pt x="3430772" y="1712351"/>
                  <a:pt x="3435409" y="1726262"/>
                </a:cubicBezTo>
                <a:cubicBezTo>
                  <a:pt x="3443460" y="1750416"/>
                  <a:pt x="3473892" y="1843833"/>
                  <a:pt x="3486684" y="1875814"/>
                </a:cubicBezTo>
                <a:cubicBezTo>
                  <a:pt x="3514502" y="1945360"/>
                  <a:pt x="3506740" y="1917584"/>
                  <a:pt x="3516594" y="1956999"/>
                </a:cubicBezTo>
                <a:cubicBezTo>
                  <a:pt x="3512753" y="2049180"/>
                  <a:pt x="3521681" y="2043679"/>
                  <a:pt x="3495230" y="2115096"/>
                </a:cubicBezTo>
                <a:cubicBezTo>
                  <a:pt x="3487695" y="2135440"/>
                  <a:pt x="3486469" y="2161285"/>
                  <a:pt x="3469592" y="2174916"/>
                </a:cubicBezTo>
                <a:cubicBezTo>
                  <a:pt x="3432560" y="2204826"/>
                  <a:pt x="3399871" y="2241106"/>
                  <a:pt x="3358497" y="2264647"/>
                </a:cubicBezTo>
                <a:cubicBezTo>
                  <a:pt x="3275888" y="2311649"/>
                  <a:pt x="3195680" y="2363148"/>
                  <a:pt x="3110669" y="2405653"/>
                </a:cubicBezTo>
                <a:cubicBezTo>
                  <a:pt x="3087880" y="2417047"/>
                  <a:pt x="3065822" y="2430037"/>
                  <a:pt x="3042303" y="2439836"/>
                </a:cubicBezTo>
                <a:cubicBezTo>
                  <a:pt x="2943539" y="2480988"/>
                  <a:pt x="2968150" y="2462390"/>
                  <a:pt x="2862841" y="2491111"/>
                </a:cubicBezTo>
                <a:cubicBezTo>
                  <a:pt x="2831117" y="2499763"/>
                  <a:pt x="2799626" y="2509475"/>
                  <a:pt x="2768837" y="2521021"/>
                </a:cubicBezTo>
                <a:cubicBezTo>
                  <a:pt x="2742576" y="2530869"/>
                  <a:pt x="2723356" y="2538558"/>
                  <a:pt x="2696198" y="2546658"/>
                </a:cubicBezTo>
                <a:cubicBezTo>
                  <a:pt x="2627954" y="2567012"/>
                  <a:pt x="2556343" y="2577935"/>
                  <a:pt x="2491099" y="2606479"/>
                </a:cubicBezTo>
                <a:cubicBezTo>
                  <a:pt x="2413233" y="2640545"/>
                  <a:pt x="2446650" y="2629556"/>
                  <a:pt x="2392822" y="2644935"/>
                </a:cubicBezTo>
                <a:cubicBezTo>
                  <a:pt x="2300698" y="2643319"/>
                  <a:pt x="2123127" y="2646606"/>
                  <a:pt x="2016807" y="2627844"/>
                </a:cubicBezTo>
                <a:cubicBezTo>
                  <a:pt x="1987519" y="2622676"/>
                  <a:pt x="1960165" y="2609563"/>
                  <a:pt x="1931349" y="2602206"/>
                </a:cubicBezTo>
                <a:cubicBezTo>
                  <a:pt x="1893179" y="2592461"/>
                  <a:pt x="1854716" y="2583742"/>
                  <a:pt x="1815981" y="2576569"/>
                </a:cubicBezTo>
                <a:cubicBezTo>
                  <a:pt x="1777755" y="2569490"/>
                  <a:pt x="1700613" y="2559477"/>
                  <a:pt x="1700613" y="2559477"/>
                </a:cubicBezTo>
                <a:cubicBezTo>
                  <a:pt x="1528012" y="2497836"/>
                  <a:pt x="1643051" y="2537537"/>
                  <a:pt x="1286142" y="2435563"/>
                </a:cubicBezTo>
                <a:cubicBezTo>
                  <a:pt x="1254913" y="2426640"/>
                  <a:pt x="1222950" y="2420197"/>
                  <a:pt x="1192138" y="2409926"/>
                </a:cubicBezTo>
                <a:cubicBezTo>
                  <a:pt x="1160930" y="2399523"/>
                  <a:pt x="1175240" y="2403565"/>
                  <a:pt x="1149409" y="2397107"/>
                </a:cubicBezTo>
                <a:cubicBezTo>
                  <a:pt x="1122660" y="2381821"/>
                  <a:pt x="1114120" y="2378276"/>
                  <a:pt x="1089589" y="2358651"/>
                </a:cubicBezTo>
                <a:cubicBezTo>
                  <a:pt x="1084870" y="2354876"/>
                  <a:pt x="1081412" y="2349700"/>
                  <a:pt x="1076770" y="2345832"/>
                </a:cubicBezTo>
                <a:cubicBezTo>
                  <a:pt x="1072825" y="2342545"/>
                  <a:pt x="1068130" y="2340272"/>
                  <a:pt x="1063951" y="2337287"/>
                </a:cubicBezTo>
                <a:cubicBezTo>
                  <a:pt x="1058156" y="2333148"/>
                  <a:pt x="1053043" y="2328001"/>
                  <a:pt x="1046860" y="2324468"/>
                </a:cubicBezTo>
                <a:cubicBezTo>
                  <a:pt x="1042949" y="2322233"/>
                  <a:pt x="1038223" y="2321868"/>
                  <a:pt x="1034041" y="2320195"/>
                </a:cubicBezTo>
                <a:cubicBezTo>
                  <a:pt x="1023970" y="2316166"/>
                  <a:pt x="1013946" y="2311995"/>
                  <a:pt x="1004131" y="2307376"/>
                </a:cubicBezTo>
                <a:cubicBezTo>
                  <a:pt x="980841" y="2296416"/>
                  <a:pt x="947777" y="2277788"/>
                  <a:pt x="922946" y="2268920"/>
                </a:cubicBezTo>
                <a:cubicBezTo>
                  <a:pt x="916106" y="2266477"/>
                  <a:pt x="908759" y="2265751"/>
                  <a:pt x="901581" y="2264647"/>
                </a:cubicBezTo>
                <a:cubicBezTo>
                  <a:pt x="837177" y="2254739"/>
                  <a:pt x="795209" y="2258311"/>
                  <a:pt x="717847" y="2256101"/>
                </a:cubicBezTo>
                <a:lnTo>
                  <a:pt x="491383" y="2268920"/>
                </a:lnTo>
                <a:cubicBezTo>
                  <a:pt x="448553" y="2272016"/>
                  <a:pt x="406121" y="2282965"/>
                  <a:pt x="363196" y="2281739"/>
                </a:cubicBezTo>
                <a:cubicBezTo>
                  <a:pt x="354080" y="2281479"/>
                  <a:pt x="347583" y="2271725"/>
                  <a:pt x="341832" y="2264647"/>
                </a:cubicBezTo>
                <a:cubicBezTo>
                  <a:pt x="315016" y="2231643"/>
                  <a:pt x="307882" y="2213841"/>
                  <a:pt x="290557" y="2179189"/>
                </a:cubicBezTo>
                <a:cubicBezTo>
                  <a:pt x="278553" y="2077161"/>
                  <a:pt x="274999" y="2076774"/>
                  <a:pt x="286284" y="1944180"/>
                </a:cubicBezTo>
                <a:cubicBezTo>
                  <a:pt x="287430" y="1930717"/>
                  <a:pt x="293350" y="1917950"/>
                  <a:pt x="299103" y="1905724"/>
                </a:cubicBezTo>
                <a:cubicBezTo>
                  <a:pt x="304824" y="1893566"/>
                  <a:pt x="313346" y="1882935"/>
                  <a:pt x="320467" y="1871541"/>
                </a:cubicBezTo>
                <a:cubicBezTo>
                  <a:pt x="323316" y="1861571"/>
                  <a:pt x="328404" y="1851981"/>
                  <a:pt x="329013" y="1841630"/>
                </a:cubicBezTo>
                <a:cubicBezTo>
                  <a:pt x="331525" y="1798922"/>
                  <a:pt x="320921" y="1789301"/>
                  <a:pt x="299103" y="1751900"/>
                </a:cubicBezTo>
                <a:cubicBezTo>
                  <a:pt x="241247" y="1652720"/>
                  <a:pt x="284494" y="1726051"/>
                  <a:pt x="252101" y="1679260"/>
                </a:cubicBezTo>
                <a:cubicBezTo>
                  <a:pt x="243332" y="1666593"/>
                  <a:pt x="235856" y="1653015"/>
                  <a:pt x="226463" y="1640804"/>
                </a:cubicBezTo>
                <a:cubicBezTo>
                  <a:pt x="221551" y="1634418"/>
                  <a:pt x="214816" y="1629652"/>
                  <a:pt x="209372" y="1623713"/>
                </a:cubicBezTo>
                <a:cubicBezTo>
                  <a:pt x="199141" y="1612552"/>
                  <a:pt x="189049" y="1601248"/>
                  <a:pt x="179462" y="1589530"/>
                </a:cubicBezTo>
                <a:cubicBezTo>
                  <a:pt x="176210" y="1585555"/>
                  <a:pt x="173558" y="1581115"/>
                  <a:pt x="170916" y="1576711"/>
                </a:cubicBezTo>
                <a:cubicBezTo>
                  <a:pt x="160735" y="1559744"/>
                  <a:pt x="150541" y="1542774"/>
                  <a:pt x="141005" y="1525436"/>
                </a:cubicBezTo>
                <a:cubicBezTo>
                  <a:pt x="134866" y="1514274"/>
                  <a:pt x="130373" y="1502233"/>
                  <a:pt x="123914" y="1491253"/>
                </a:cubicBezTo>
                <a:cubicBezTo>
                  <a:pt x="116103" y="1477974"/>
                  <a:pt x="105166" y="1466577"/>
                  <a:pt x="98276" y="1452797"/>
                </a:cubicBezTo>
                <a:cubicBezTo>
                  <a:pt x="82461" y="1421166"/>
                  <a:pt x="60769" y="1379628"/>
                  <a:pt x="47002" y="1345974"/>
                </a:cubicBezTo>
                <a:cubicBezTo>
                  <a:pt x="40690" y="1330544"/>
                  <a:pt x="34965" y="1314858"/>
                  <a:pt x="29910" y="1298972"/>
                </a:cubicBezTo>
                <a:cubicBezTo>
                  <a:pt x="24986" y="1283497"/>
                  <a:pt x="20541" y="1267840"/>
                  <a:pt x="17091" y="1251971"/>
                </a:cubicBezTo>
                <a:cubicBezTo>
                  <a:pt x="9046" y="1214965"/>
                  <a:pt x="4228" y="1163991"/>
                  <a:pt x="0" y="1128057"/>
                </a:cubicBezTo>
                <a:cubicBezTo>
                  <a:pt x="2849" y="1092449"/>
                  <a:pt x="3975" y="1056662"/>
                  <a:pt x="8546" y="1021234"/>
                </a:cubicBezTo>
                <a:cubicBezTo>
                  <a:pt x="9699" y="1012300"/>
                  <a:pt x="14616" y="1004258"/>
                  <a:pt x="17091" y="995597"/>
                </a:cubicBezTo>
                <a:cubicBezTo>
                  <a:pt x="26014" y="964368"/>
                  <a:pt x="34183" y="932928"/>
                  <a:pt x="42729" y="901593"/>
                </a:cubicBezTo>
                <a:cubicBezTo>
                  <a:pt x="44153" y="881653"/>
                  <a:pt x="47002" y="861763"/>
                  <a:pt x="47002" y="841772"/>
                </a:cubicBezTo>
                <a:cubicBezTo>
                  <a:pt x="47002" y="807559"/>
                  <a:pt x="37032" y="828241"/>
                  <a:pt x="38456" y="769133"/>
                </a:cubicBezTo>
                <a:close/>
              </a:path>
            </a:pathLst>
          </a:custGeom>
          <a:solidFill>
            <a:srgbClr val="1B9E77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3CCACCCC-BF39-8AB0-074E-85D396C82EC8}"/>
              </a:ext>
            </a:extLst>
          </p:cNvPr>
          <p:cNvSpPr/>
          <p:nvPr/>
        </p:nvSpPr>
        <p:spPr>
          <a:xfrm>
            <a:off x="6845181" y="3905428"/>
            <a:ext cx="1624902" cy="1337417"/>
          </a:xfrm>
          <a:custGeom>
            <a:avLst/>
            <a:gdLst>
              <a:gd name="connsiteX0" fmla="*/ 1619428 w 1624902"/>
              <a:gd name="connsiteY0" fmla="*/ 999858 h 1337417"/>
              <a:gd name="connsiteX1" fmla="*/ 1555335 w 1624902"/>
              <a:gd name="connsiteY1" fmla="*/ 867398 h 1337417"/>
              <a:gd name="connsiteX2" fmla="*/ 1533970 w 1624902"/>
              <a:gd name="connsiteY2" fmla="*/ 824669 h 1337417"/>
              <a:gd name="connsiteX3" fmla="*/ 1461331 w 1624902"/>
              <a:gd name="connsiteY3" fmla="*/ 658026 h 1337417"/>
              <a:gd name="connsiteX4" fmla="*/ 1435694 w 1624902"/>
              <a:gd name="connsiteY4" fmla="*/ 602479 h 1337417"/>
              <a:gd name="connsiteX5" fmla="*/ 1298961 w 1624902"/>
              <a:gd name="connsiteY5" fmla="*/ 324740 h 1337417"/>
              <a:gd name="connsiteX6" fmla="*/ 1213503 w 1624902"/>
              <a:gd name="connsiteY6" fmla="*/ 196553 h 1337417"/>
              <a:gd name="connsiteX7" fmla="*/ 1200684 w 1624902"/>
              <a:gd name="connsiteY7" fmla="*/ 175189 h 1337417"/>
              <a:gd name="connsiteX8" fmla="*/ 1157955 w 1624902"/>
              <a:gd name="connsiteY8" fmla="*/ 115368 h 1337417"/>
              <a:gd name="connsiteX9" fmla="*/ 1038314 w 1624902"/>
              <a:gd name="connsiteY9" fmla="*/ 0 h 1337417"/>
              <a:gd name="connsiteX10" fmla="*/ 632389 w 1624902"/>
              <a:gd name="connsiteY10" fmla="*/ 8546 h 1337417"/>
              <a:gd name="connsiteX11" fmla="*/ 602479 w 1624902"/>
              <a:gd name="connsiteY11" fmla="*/ 21365 h 1337417"/>
              <a:gd name="connsiteX12" fmla="*/ 555477 w 1624902"/>
              <a:gd name="connsiteY12" fmla="*/ 34183 h 1337417"/>
              <a:gd name="connsiteX13" fmla="*/ 435836 w 1624902"/>
              <a:gd name="connsiteY13" fmla="*/ 55548 h 1337417"/>
              <a:gd name="connsiteX14" fmla="*/ 388834 w 1624902"/>
              <a:gd name="connsiteY14" fmla="*/ 81185 h 1337417"/>
              <a:gd name="connsiteX15" fmla="*/ 358924 w 1624902"/>
              <a:gd name="connsiteY15" fmla="*/ 106822 h 1337417"/>
              <a:gd name="connsiteX16" fmla="*/ 188008 w 1624902"/>
              <a:gd name="connsiteY16" fmla="*/ 166643 h 1337417"/>
              <a:gd name="connsiteX17" fmla="*/ 158098 w 1624902"/>
              <a:gd name="connsiteY17" fmla="*/ 196553 h 1337417"/>
              <a:gd name="connsiteX18" fmla="*/ 141006 w 1624902"/>
              <a:gd name="connsiteY18" fmla="*/ 213645 h 1337417"/>
              <a:gd name="connsiteX19" fmla="*/ 119641 w 1624902"/>
              <a:gd name="connsiteY19" fmla="*/ 226464 h 1337417"/>
              <a:gd name="connsiteX20" fmla="*/ 55548 w 1624902"/>
              <a:gd name="connsiteY20" fmla="*/ 273465 h 1337417"/>
              <a:gd name="connsiteX21" fmla="*/ 38456 w 1624902"/>
              <a:gd name="connsiteY21" fmla="*/ 311922 h 1337417"/>
              <a:gd name="connsiteX22" fmla="*/ 17092 w 1624902"/>
              <a:gd name="connsiteY22" fmla="*/ 384561 h 1337417"/>
              <a:gd name="connsiteX23" fmla="*/ 12819 w 1624902"/>
              <a:gd name="connsiteY23" fmla="*/ 418744 h 1337417"/>
              <a:gd name="connsiteX24" fmla="*/ 8546 w 1624902"/>
              <a:gd name="connsiteY24" fmla="*/ 457200 h 1337417"/>
              <a:gd name="connsiteX25" fmla="*/ 0 w 1624902"/>
              <a:gd name="connsiteY25" fmla="*/ 482837 h 1337417"/>
              <a:gd name="connsiteX26" fmla="*/ 4273 w 1624902"/>
              <a:gd name="connsiteY26" fmla="*/ 628116 h 1337417"/>
              <a:gd name="connsiteX27" fmla="*/ 25638 w 1624902"/>
              <a:gd name="connsiteY27" fmla="*/ 662299 h 1337417"/>
              <a:gd name="connsiteX28" fmla="*/ 85458 w 1624902"/>
              <a:gd name="connsiteY28" fmla="*/ 722120 h 1337417"/>
              <a:gd name="connsiteX29" fmla="*/ 115369 w 1624902"/>
              <a:gd name="connsiteY29" fmla="*/ 752030 h 1337417"/>
              <a:gd name="connsiteX30" fmla="*/ 209372 w 1624902"/>
              <a:gd name="connsiteY30" fmla="*/ 790486 h 1337417"/>
              <a:gd name="connsiteX31" fmla="*/ 264920 w 1624902"/>
              <a:gd name="connsiteY31" fmla="*/ 820396 h 1337417"/>
              <a:gd name="connsiteX32" fmla="*/ 329013 w 1624902"/>
              <a:gd name="connsiteY32" fmla="*/ 833215 h 1337417"/>
              <a:gd name="connsiteX33" fmla="*/ 346105 w 1624902"/>
              <a:gd name="connsiteY33" fmla="*/ 841761 h 1337417"/>
              <a:gd name="connsiteX34" fmla="*/ 384561 w 1624902"/>
              <a:gd name="connsiteY34" fmla="*/ 858852 h 1337417"/>
              <a:gd name="connsiteX35" fmla="*/ 401653 w 1624902"/>
              <a:gd name="connsiteY35" fmla="*/ 867398 h 1337417"/>
              <a:gd name="connsiteX36" fmla="*/ 457200 w 1624902"/>
              <a:gd name="connsiteY36" fmla="*/ 905854 h 1337417"/>
              <a:gd name="connsiteX37" fmla="*/ 470019 w 1624902"/>
              <a:gd name="connsiteY37" fmla="*/ 914400 h 1337417"/>
              <a:gd name="connsiteX38" fmla="*/ 508475 w 1624902"/>
              <a:gd name="connsiteY38" fmla="*/ 952856 h 1337417"/>
              <a:gd name="connsiteX39" fmla="*/ 529840 w 1624902"/>
              <a:gd name="connsiteY39" fmla="*/ 965675 h 1337417"/>
              <a:gd name="connsiteX40" fmla="*/ 546931 w 1624902"/>
              <a:gd name="connsiteY40" fmla="*/ 974221 h 1337417"/>
              <a:gd name="connsiteX41" fmla="*/ 649481 w 1624902"/>
              <a:gd name="connsiteY41" fmla="*/ 1055406 h 1337417"/>
              <a:gd name="connsiteX42" fmla="*/ 705028 w 1624902"/>
              <a:gd name="connsiteY42" fmla="*/ 1089589 h 1337417"/>
              <a:gd name="connsiteX43" fmla="*/ 722120 w 1624902"/>
              <a:gd name="connsiteY43" fmla="*/ 1098135 h 1337417"/>
              <a:gd name="connsiteX44" fmla="*/ 781940 w 1624902"/>
              <a:gd name="connsiteY44" fmla="*/ 1157955 h 1337417"/>
              <a:gd name="connsiteX45" fmla="*/ 816124 w 1624902"/>
              <a:gd name="connsiteY45" fmla="*/ 1192138 h 1337417"/>
              <a:gd name="connsiteX46" fmla="*/ 837488 w 1624902"/>
              <a:gd name="connsiteY46" fmla="*/ 1213503 h 1337417"/>
              <a:gd name="connsiteX47" fmla="*/ 901582 w 1624902"/>
              <a:gd name="connsiteY47" fmla="*/ 1247686 h 1337417"/>
              <a:gd name="connsiteX48" fmla="*/ 1068225 w 1624902"/>
              <a:gd name="connsiteY48" fmla="*/ 1286142 h 1337417"/>
              <a:gd name="connsiteX49" fmla="*/ 1367327 w 1624902"/>
              <a:gd name="connsiteY49" fmla="*/ 1337417 h 1337417"/>
              <a:gd name="connsiteX50" fmla="*/ 1478423 w 1624902"/>
              <a:gd name="connsiteY50" fmla="*/ 1273323 h 1337417"/>
              <a:gd name="connsiteX51" fmla="*/ 1486969 w 1624902"/>
              <a:gd name="connsiteY51" fmla="*/ 1260505 h 1337417"/>
              <a:gd name="connsiteX52" fmla="*/ 1551062 w 1624902"/>
              <a:gd name="connsiteY52" fmla="*/ 1192138 h 1337417"/>
              <a:gd name="connsiteX53" fmla="*/ 1559608 w 1624902"/>
              <a:gd name="connsiteY53" fmla="*/ 1175047 h 1337417"/>
              <a:gd name="connsiteX54" fmla="*/ 1580972 w 1624902"/>
              <a:gd name="connsiteY54" fmla="*/ 1140864 h 1337417"/>
              <a:gd name="connsiteX55" fmla="*/ 1606610 w 1624902"/>
              <a:gd name="connsiteY55" fmla="*/ 1068224 h 1337417"/>
              <a:gd name="connsiteX56" fmla="*/ 1619428 w 1624902"/>
              <a:gd name="connsiteY56" fmla="*/ 1034041 h 1337417"/>
              <a:gd name="connsiteX57" fmla="*/ 1619428 w 1624902"/>
              <a:gd name="connsiteY57" fmla="*/ 999858 h 133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24902" h="1337417">
                <a:moveTo>
                  <a:pt x="1619428" y="999858"/>
                </a:moveTo>
                <a:cubicBezTo>
                  <a:pt x="1608746" y="972084"/>
                  <a:pt x="1608573" y="989085"/>
                  <a:pt x="1555335" y="867398"/>
                </a:cubicBezTo>
                <a:cubicBezTo>
                  <a:pt x="1548952" y="852809"/>
                  <a:pt x="1540560" y="839166"/>
                  <a:pt x="1533970" y="824669"/>
                </a:cubicBezTo>
                <a:cubicBezTo>
                  <a:pt x="1508895" y="769505"/>
                  <a:pt x="1486118" y="713320"/>
                  <a:pt x="1461331" y="658026"/>
                </a:cubicBezTo>
                <a:cubicBezTo>
                  <a:pt x="1452989" y="639418"/>
                  <a:pt x="1443268" y="621413"/>
                  <a:pt x="1435694" y="602479"/>
                </a:cubicBezTo>
                <a:cubicBezTo>
                  <a:pt x="1395007" y="500764"/>
                  <a:pt x="1369176" y="430062"/>
                  <a:pt x="1298961" y="324740"/>
                </a:cubicBezTo>
                <a:cubicBezTo>
                  <a:pt x="1270475" y="282011"/>
                  <a:pt x="1239925" y="240588"/>
                  <a:pt x="1213503" y="196553"/>
                </a:cubicBezTo>
                <a:cubicBezTo>
                  <a:pt x="1209230" y="189432"/>
                  <a:pt x="1205374" y="182043"/>
                  <a:pt x="1200684" y="175189"/>
                </a:cubicBezTo>
                <a:cubicBezTo>
                  <a:pt x="1186847" y="154965"/>
                  <a:pt x="1174612" y="133340"/>
                  <a:pt x="1157955" y="115368"/>
                </a:cubicBezTo>
                <a:cubicBezTo>
                  <a:pt x="1120295" y="74735"/>
                  <a:pt x="1038314" y="0"/>
                  <a:pt x="1038314" y="0"/>
                </a:cubicBezTo>
                <a:cubicBezTo>
                  <a:pt x="903006" y="2849"/>
                  <a:pt x="767565" y="1920"/>
                  <a:pt x="632389" y="8546"/>
                </a:cubicBezTo>
                <a:cubicBezTo>
                  <a:pt x="621555" y="9077"/>
                  <a:pt x="612769" y="17935"/>
                  <a:pt x="602479" y="21365"/>
                </a:cubicBezTo>
                <a:cubicBezTo>
                  <a:pt x="587073" y="26500"/>
                  <a:pt x="571385" y="30920"/>
                  <a:pt x="555477" y="34183"/>
                </a:cubicBezTo>
                <a:cubicBezTo>
                  <a:pt x="515792" y="42323"/>
                  <a:pt x="475716" y="48426"/>
                  <a:pt x="435836" y="55548"/>
                </a:cubicBezTo>
                <a:cubicBezTo>
                  <a:pt x="412903" y="64720"/>
                  <a:pt x="410182" y="64106"/>
                  <a:pt x="388834" y="81185"/>
                </a:cubicBezTo>
                <a:cubicBezTo>
                  <a:pt x="378476" y="89471"/>
                  <a:pt x="371840" y="101734"/>
                  <a:pt x="358924" y="106822"/>
                </a:cubicBezTo>
                <a:cubicBezTo>
                  <a:pt x="258043" y="146563"/>
                  <a:pt x="260845" y="144791"/>
                  <a:pt x="188008" y="166643"/>
                </a:cubicBezTo>
                <a:lnTo>
                  <a:pt x="158098" y="196553"/>
                </a:lnTo>
                <a:cubicBezTo>
                  <a:pt x="152401" y="202250"/>
                  <a:pt x="147915" y="209500"/>
                  <a:pt x="141006" y="213645"/>
                </a:cubicBezTo>
                <a:cubicBezTo>
                  <a:pt x="133884" y="217918"/>
                  <a:pt x="126399" y="221637"/>
                  <a:pt x="119641" y="226464"/>
                </a:cubicBezTo>
                <a:cubicBezTo>
                  <a:pt x="11005" y="304060"/>
                  <a:pt x="133955" y="221195"/>
                  <a:pt x="55548" y="273465"/>
                </a:cubicBezTo>
                <a:cubicBezTo>
                  <a:pt x="48669" y="287223"/>
                  <a:pt x="43230" y="296919"/>
                  <a:pt x="38456" y="311922"/>
                </a:cubicBezTo>
                <a:cubicBezTo>
                  <a:pt x="30804" y="335972"/>
                  <a:pt x="17092" y="384561"/>
                  <a:pt x="17092" y="384561"/>
                </a:cubicBezTo>
                <a:cubicBezTo>
                  <a:pt x="15668" y="395955"/>
                  <a:pt x="14161" y="407340"/>
                  <a:pt x="12819" y="418744"/>
                </a:cubicBezTo>
                <a:cubicBezTo>
                  <a:pt x="11312" y="431553"/>
                  <a:pt x="11075" y="444553"/>
                  <a:pt x="8546" y="457200"/>
                </a:cubicBezTo>
                <a:cubicBezTo>
                  <a:pt x="6779" y="466033"/>
                  <a:pt x="2849" y="474291"/>
                  <a:pt x="0" y="482837"/>
                </a:cubicBezTo>
                <a:cubicBezTo>
                  <a:pt x="1424" y="531263"/>
                  <a:pt x="-2579" y="580156"/>
                  <a:pt x="4273" y="628116"/>
                </a:cubicBezTo>
                <a:cubicBezTo>
                  <a:pt x="6173" y="641418"/>
                  <a:pt x="16855" y="652130"/>
                  <a:pt x="25638" y="662299"/>
                </a:cubicBezTo>
                <a:cubicBezTo>
                  <a:pt x="44070" y="683641"/>
                  <a:pt x="65518" y="702180"/>
                  <a:pt x="85458" y="722120"/>
                </a:cubicBezTo>
                <a:cubicBezTo>
                  <a:pt x="95428" y="732090"/>
                  <a:pt x="102758" y="745724"/>
                  <a:pt x="115369" y="752030"/>
                </a:cubicBezTo>
                <a:cubicBezTo>
                  <a:pt x="191484" y="790087"/>
                  <a:pt x="158603" y="782024"/>
                  <a:pt x="209372" y="790486"/>
                </a:cubicBezTo>
                <a:cubicBezTo>
                  <a:pt x="227888" y="800456"/>
                  <a:pt x="245116" y="813323"/>
                  <a:pt x="264920" y="820396"/>
                </a:cubicBezTo>
                <a:cubicBezTo>
                  <a:pt x="285438" y="827724"/>
                  <a:pt x="307943" y="827670"/>
                  <a:pt x="329013" y="833215"/>
                </a:cubicBezTo>
                <a:cubicBezTo>
                  <a:pt x="335173" y="834836"/>
                  <a:pt x="340321" y="839092"/>
                  <a:pt x="346105" y="841761"/>
                </a:cubicBezTo>
                <a:cubicBezTo>
                  <a:pt x="358842" y="847639"/>
                  <a:pt x="371824" y="852974"/>
                  <a:pt x="384561" y="858852"/>
                </a:cubicBezTo>
                <a:cubicBezTo>
                  <a:pt x="390345" y="861521"/>
                  <a:pt x="396305" y="863938"/>
                  <a:pt x="401653" y="867398"/>
                </a:cubicBezTo>
                <a:cubicBezTo>
                  <a:pt x="420560" y="879632"/>
                  <a:pt x="438643" y="893096"/>
                  <a:pt x="457200" y="905854"/>
                </a:cubicBezTo>
                <a:cubicBezTo>
                  <a:pt x="461432" y="908763"/>
                  <a:pt x="466811" y="910390"/>
                  <a:pt x="470019" y="914400"/>
                </a:cubicBezTo>
                <a:cubicBezTo>
                  <a:pt x="487629" y="936412"/>
                  <a:pt x="485168" y="936541"/>
                  <a:pt x="508475" y="952856"/>
                </a:cubicBezTo>
                <a:cubicBezTo>
                  <a:pt x="515279" y="957619"/>
                  <a:pt x="522580" y="961642"/>
                  <a:pt x="529840" y="965675"/>
                </a:cubicBezTo>
                <a:cubicBezTo>
                  <a:pt x="535408" y="968768"/>
                  <a:pt x="541835" y="970399"/>
                  <a:pt x="546931" y="974221"/>
                </a:cubicBezTo>
                <a:cubicBezTo>
                  <a:pt x="598592" y="1012966"/>
                  <a:pt x="516080" y="1002049"/>
                  <a:pt x="649481" y="1055406"/>
                </a:cubicBezTo>
                <a:cubicBezTo>
                  <a:pt x="690854" y="1071954"/>
                  <a:pt x="652110" y="1054310"/>
                  <a:pt x="705028" y="1089589"/>
                </a:cubicBezTo>
                <a:cubicBezTo>
                  <a:pt x="710328" y="1093122"/>
                  <a:pt x="717071" y="1094251"/>
                  <a:pt x="722120" y="1098135"/>
                </a:cubicBezTo>
                <a:cubicBezTo>
                  <a:pt x="770653" y="1135468"/>
                  <a:pt x="748453" y="1121893"/>
                  <a:pt x="781940" y="1157955"/>
                </a:cubicBezTo>
                <a:cubicBezTo>
                  <a:pt x="792905" y="1169763"/>
                  <a:pt x="804729" y="1180743"/>
                  <a:pt x="816124" y="1192138"/>
                </a:cubicBezTo>
                <a:cubicBezTo>
                  <a:pt x="823246" y="1199260"/>
                  <a:pt x="828602" y="1208764"/>
                  <a:pt x="837488" y="1213503"/>
                </a:cubicBezTo>
                <a:cubicBezTo>
                  <a:pt x="858853" y="1224897"/>
                  <a:pt x="878486" y="1240415"/>
                  <a:pt x="901582" y="1247686"/>
                </a:cubicBezTo>
                <a:cubicBezTo>
                  <a:pt x="955959" y="1264804"/>
                  <a:pt x="1012396" y="1274612"/>
                  <a:pt x="1068225" y="1286142"/>
                </a:cubicBezTo>
                <a:cubicBezTo>
                  <a:pt x="1268370" y="1327476"/>
                  <a:pt x="1234350" y="1321772"/>
                  <a:pt x="1367327" y="1337417"/>
                </a:cubicBezTo>
                <a:cubicBezTo>
                  <a:pt x="1423792" y="1311067"/>
                  <a:pt x="1433048" y="1311717"/>
                  <a:pt x="1478423" y="1273323"/>
                </a:cubicBezTo>
                <a:cubicBezTo>
                  <a:pt x="1482343" y="1270006"/>
                  <a:pt x="1483545" y="1264332"/>
                  <a:pt x="1486969" y="1260505"/>
                </a:cubicBezTo>
                <a:cubicBezTo>
                  <a:pt x="1507798" y="1237226"/>
                  <a:pt x="1530831" y="1215939"/>
                  <a:pt x="1551062" y="1192138"/>
                </a:cubicBezTo>
                <a:cubicBezTo>
                  <a:pt x="1555187" y="1187285"/>
                  <a:pt x="1556399" y="1180549"/>
                  <a:pt x="1559608" y="1175047"/>
                </a:cubicBezTo>
                <a:cubicBezTo>
                  <a:pt x="1566378" y="1163441"/>
                  <a:pt x="1575561" y="1153163"/>
                  <a:pt x="1580972" y="1140864"/>
                </a:cubicBezTo>
                <a:cubicBezTo>
                  <a:pt x="1591313" y="1117361"/>
                  <a:pt x="1597595" y="1092266"/>
                  <a:pt x="1606610" y="1068224"/>
                </a:cubicBezTo>
                <a:cubicBezTo>
                  <a:pt x="1610883" y="1056830"/>
                  <a:pt x="1616641" y="1045887"/>
                  <a:pt x="1619428" y="1034041"/>
                </a:cubicBezTo>
                <a:cubicBezTo>
                  <a:pt x="1622382" y="1021486"/>
                  <a:pt x="1630110" y="1027632"/>
                  <a:pt x="1619428" y="999858"/>
                </a:cubicBezTo>
                <a:close/>
              </a:path>
            </a:pathLst>
          </a:custGeom>
          <a:solidFill>
            <a:srgbClr val="A6761D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56CA61B9-086D-3840-61FF-365EC70BEDB7}"/>
              </a:ext>
            </a:extLst>
          </p:cNvPr>
          <p:cNvSpPr/>
          <p:nvPr/>
        </p:nvSpPr>
        <p:spPr>
          <a:xfrm>
            <a:off x="1178005" y="3328086"/>
            <a:ext cx="1186436" cy="1985319"/>
          </a:xfrm>
          <a:custGeom>
            <a:avLst/>
            <a:gdLst>
              <a:gd name="connsiteX0" fmla="*/ 477800 w 1186436"/>
              <a:gd name="connsiteY0" fmla="*/ 1960606 h 1985319"/>
              <a:gd name="connsiteX1" fmla="*/ 535465 w 1186436"/>
              <a:gd name="connsiteY1" fmla="*/ 1952368 h 1985319"/>
              <a:gd name="connsiteX2" fmla="*/ 626081 w 1186436"/>
              <a:gd name="connsiteY2" fmla="*/ 1944130 h 1985319"/>
              <a:gd name="connsiteX3" fmla="*/ 864979 w 1186436"/>
              <a:gd name="connsiteY3" fmla="*/ 1911179 h 1985319"/>
              <a:gd name="connsiteX4" fmla="*/ 955595 w 1186436"/>
              <a:gd name="connsiteY4" fmla="*/ 1886465 h 1985319"/>
              <a:gd name="connsiteX5" fmla="*/ 1178017 w 1186436"/>
              <a:gd name="connsiteY5" fmla="*/ 1787611 h 1985319"/>
              <a:gd name="connsiteX6" fmla="*/ 1186254 w 1186436"/>
              <a:gd name="connsiteY6" fmla="*/ 1738184 h 1985319"/>
              <a:gd name="connsiteX7" fmla="*/ 1136827 w 1186436"/>
              <a:gd name="connsiteY7" fmla="*/ 1540476 h 1985319"/>
              <a:gd name="connsiteX8" fmla="*/ 1103876 w 1186436"/>
              <a:gd name="connsiteY8" fmla="*/ 1499287 h 1985319"/>
              <a:gd name="connsiteX9" fmla="*/ 1070925 w 1186436"/>
              <a:gd name="connsiteY9" fmla="*/ 1474573 h 1985319"/>
              <a:gd name="connsiteX10" fmla="*/ 1037973 w 1186436"/>
              <a:gd name="connsiteY10" fmla="*/ 1441622 h 1985319"/>
              <a:gd name="connsiteX11" fmla="*/ 1021498 w 1186436"/>
              <a:gd name="connsiteY11" fmla="*/ 1375719 h 1985319"/>
              <a:gd name="connsiteX12" fmla="*/ 1046211 w 1186436"/>
              <a:gd name="connsiteY12" fmla="*/ 1260390 h 1985319"/>
              <a:gd name="connsiteX13" fmla="*/ 1062687 w 1186436"/>
              <a:gd name="connsiteY13" fmla="*/ 1219200 h 1985319"/>
              <a:gd name="connsiteX14" fmla="*/ 1095638 w 1186436"/>
              <a:gd name="connsiteY14" fmla="*/ 1178011 h 1985319"/>
              <a:gd name="connsiteX15" fmla="*/ 1112114 w 1186436"/>
              <a:gd name="connsiteY15" fmla="*/ 1136822 h 1985319"/>
              <a:gd name="connsiteX16" fmla="*/ 1145065 w 1186436"/>
              <a:gd name="connsiteY16" fmla="*/ 1079157 h 1985319"/>
              <a:gd name="connsiteX17" fmla="*/ 1153303 w 1186436"/>
              <a:gd name="connsiteY17" fmla="*/ 1046206 h 1985319"/>
              <a:gd name="connsiteX18" fmla="*/ 1136827 w 1186436"/>
              <a:gd name="connsiteY18" fmla="*/ 963828 h 1985319"/>
              <a:gd name="connsiteX19" fmla="*/ 1112114 w 1186436"/>
              <a:gd name="connsiteY19" fmla="*/ 930876 h 1985319"/>
              <a:gd name="connsiteX20" fmla="*/ 1054449 w 1186436"/>
              <a:gd name="connsiteY20" fmla="*/ 848498 h 1985319"/>
              <a:gd name="connsiteX21" fmla="*/ 1029736 w 1186436"/>
              <a:gd name="connsiteY21" fmla="*/ 840260 h 1985319"/>
              <a:gd name="connsiteX22" fmla="*/ 963833 w 1186436"/>
              <a:gd name="connsiteY22" fmla="*/ 782595 h 1985319"/>
              <a:gd name="connsiteX23" fmla="*/ 939119 w 1186436"/>
              <a:gd name="connsiteY23" fmla="*/ 766119 h 1985319"/>
              <a:gd name="connsiteX24" fmla="*/ 914406 w 1186436"/>
              <a:gd name="connsiteY24" fmla="*/ 757882 h 1985319"/>
              <a:gd name="connsiteX25" fmla="*/ 864979 w 1186436"/>
              <a:gd name="connsiteY25" fmla="*/ 724930 h 1985319"/>
              <a:gd name="connsiteX26" fmla="*/ 774363 w 1186436"/>
              <a:gd name="connsiteY26" fmla="*/ 642552 h 1985319"/>
              <a:gd name="connsiteX27" fmla="*/ 766125 w 1186436"/>
              <a:gd name="connsiteY27" fmla="*/ 617838 h 1985319"/>
              <a:gd name="connsiteX28" fmla="*/ 716698 w 1186436"/>
              <a:gd name="connsiteY28" fmla="*/ 551936 h 1985319"/>
              <a:gd name="connsiteX29" fmla="*/ 691984 w 1186436"/>
              <a:gd name="connsiteY29" fmla="*/ 502509 h 1985319"/>
              <a:gd name="connsiteX30" fmla="*/ 683746 w 1186436"/>
              <a:gd name="connsiteY30" fmla="*/ 477795 h 1985319"/>
              <a:gd name="connsiteX31" fmla="*/ 667271 w 1186436"/>
              <a:gd name="connsiteY31" fmla="*/ 436606 h 1985319"/>
              <a:gd name="connsiteX32" fmla="*/ 609606 w 1186436"/>
              <a:gd name="connsiteY32" fmla="*/ 329514 h 1985319"/>
              <a:gd name="connsiteX33" fmla="*/ 560179 w 1186436"/>
              <a:gd name="connsiteY33" fmla="*/ 247136 h 1985319"/>
              <a:gd name="connsiteX34" fmla="*/ 494276 w 1186436"/>
              <a:gd name="connsiteY34" fmla="*/ 148282 h 1985319"/>
              <a:gd name="connsiteX35" fmla="*/ 321281 w 1186436"/>
              <a:gd name="connsiteY35" fmla="*/ 65903 h 1985319"/>
              <a:gd name="connsiteX36" fmla="*/ 222427 w 1186436"/>
              <a:gd name="connsiteY36" fmla="*/ 24714 h 1985319"/>
              <a:gd name="connsiteX37" fmla="*/ 181238 w 1186436"/>
              <a:gd name="connsiteY37" fmla="*/ 8238 h 1985319"/>
              <a:gd name="connsiteX38" fmla="*/ 140049 w 1186436"/>
              <a:gd name="connsiteY38" fmla="*/ 0 h 1985319"/>
              <a:gd name="connsiteX39" fmla="*/ 98860 w 1186436"/>
              <a:gd name="connsiteY39" fmla="*/ 41190 h 1985319"/>
              <a:gd name="connsiteX40" fmla="*/ 32957 w 1186436"/>
              <a:gd name="connsiteY40" fmla="*/ 98855 h 1985319"/>
              <a:gd name="connsiteX41" fmla="*/ 8244 w 1186436"/>
              <a:gd name="connsiteY41" fmla="*/ 148282 h 1985319"/>
              <a:gd name="connsiteX42" fmla="*/ 6 w 1186436"/>
              <a:gd name="connsiteY42" fmla="*/ 172995 h 1985319"/>
              <a:gd name="connsiteX43" fmla="*/ 16481 w 1186436"/>
              <a:gd name="connsiteY43" fmla="*/ 469557 h 1985319"/>
              <a:gd name="connsiteX44" fmla="*/ 41195 w 1186436"/>
              <a:gd name="connsiteY44" fmla="*/ 659028 h 1985319"/>
              <a:gd name="connsiteX45" fmla="*/ 90622 w 1186436"/>
              <a:gd name="connsiteY45" fmla="*/ 724930 h 1985319"/>
              <a:gd name="connsiteX46" fmla="*/ 131811 w 1186436"/>
              <a:gd name="connsiteY46" fmla="*/ 749644 h 1985319"/>
              <a:gd name="connsiteX47" fmla="*/ 164763 w 1186436"/>
              <a:gd name="connsiteY47" fmla="*/ 799071 h 1985319"/>
              <a:gd name="connsiteX48" fmla="*/ 205952 w 1186436"/>
              <a:gd name="connsiteY48" fmla="*/ 881449 h 1985319"/>
              <a:gd name="connsiteX49" fmla="*/ 247141 w 1186436"/>
              <a:gd name="connsiteY49" fmla="*/ 972065 h 1985319"/>
              <a:gd name="connsiteX50" fmla="*/ 263617 w 1186436"/>
              <a:gd name="connsiteY50" fmla="*/ 996779 h 1985319"/>
              <a:gd name="connsiteX51" fmla="*/ 296568 w 1186436"/>
              <a:gd name="connsiteY51" fmla="*/ 1029730 h 1985319"/>
              <a:gd name="connsiteX52" fmla="*/ 304806 w 1186436"/>
              <a:gd name="connsiteY52" fmla="*/ 1054444 h 1985319"/>
              <a:gd name="connsiteX53" fmla="*/ 354233 w 1186436"/>
              <a:gd name="connsiteY53" fmla="*/ 1103871 h 1985319"/>
              <a:gd name="connsiteX54" fmla="*/ 420136 w 1186436"/>
              <a:gd name="connsiteY54" fmla="*/ 1202725 h 1985319"/>
              <a:gd name="connsiteX55" fmla="*/ 436611 w 1186436"/>
              <a:gd name="connsiteY55" fmla="*/ 1235676 h 1985319"/>
              <a:gd name="connsiteX56" fmla="*/ 444849 w 1186436"/>
              <a:gd name="connsiteY56" fmla="*/ 1268628 h 1985319"/>
              <a:gd name="connsiteX57" fmla="*/ 453087 w 1186436"/>
              <a:gd name="connsiteY57" fmla="*/ 1293341 h 1985319"/>
              <a:gd name="connsiteX58" fmla="*/ 444849 w 1186436"/>
              <a:gd name="connsiteY58" fmla="*/ 1482811 h 1985319"/>
              <a:gd name="connsiteX59" fmla="*/ 420136 w 1186436"/>
              <a:gd name="connsiteY59" fmla="*/ 1581665 h 1985319"/>
              <a:gd name="connsiteX60" fmla="*/ 387184 w 1186436"/>
              <a:gd name="connsiteY60" fmla="*/ 1631092 h 1985319"/>
              <a:gd name="connsiteX61" fmla="*/ 354233 w 1186436"/>
              <a:gd name="connsiteY61" fmla="*/ 1696995 h 1985319"/>
              <a:gd name="connsiteX62" fmla="*/ 378946 w 1186436"/>
              <a:gd name="connsiteY62" fmla="*/ 1845276 h 1985319"/>
              <a:gd name="connsiteX63" fmla="*/ 395422 w 1186436"/>
              <a:gd name="connsiteY63" fmla="*/ 1902941 h 1985319"/>
              <a:gd name="connsiteX64" fmla="*/ 444849 w 1186436"/>
              <a:gd name="connsiteY64" fmla="*/ 1944130 h 1985319"/>
              <a:gd name="connsiteX65" fmla="*/ 494276 w 1186436"/>
              <a:gd name="connsiteY65" fmla="*/ 1960606 h 1985319"/>
              <a:gd name="connsiteX66" fmla="*/ 518990 w 1186436"/>
              <a:gd name="connsiteY66" fmla="*/ 1977082 h 1985319"/>
              <a:gd name="connsiteX67" fmla="*/ 626081 w 1186436"/>
              <a:gd name="connsiteY67" fmla="*/ 1985319 h 198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86436" h="1985319">
                <a:moveTo>
                  <a:pt x="477800" y="1960606"/>
                </a:moveTo>
                <a:cubicBezTo>
                  <a:pt x="497022" y="1957860"/>
                  <a:pt x="516167" y="1954512"/>
                  <a:pt x="535465" y="1952368"/>
                </a:cubicBezTo>
                <a:cubicBezTo>
                  <a:pt x="565609" y="1949019"/>
                  <a:pt x="595985" y="1947892"/>
                  <a:pt x="626081" y="1944130"/>
                </a:cubicBezTo>
                <a:cubicBezTo>
                  <a:pt x="705847" y="1934159"/>
                  <a:pt x="787425" y="1932331"/>
                  <a:pt x="864979" y="1911179"/>
                </a:cubicBezTo>
                <a:cubicBezTo>
                  <a:pt x="895184" y="1902941"/>
                  <a:pt x="926200" y="1897243"/>
                  <a:pt x="955595" y="1886465"/>
                </a:cubicBezTo>
                <a:cubicBezTo>
                  <a:pt x="1061684" y="1847566"/>
                  <a:pt x="1093182" y="1830029"/>
                  <a:pt x="1178017" y="1787611"/>
                </a:cubicBezTo>
                <a:cubicBezTo>
                  <a:pt x="1180763" y="1771135"/>
                  <a:pt x="1187641" y="1754829"/>
                  <a:pt x="1186254" y="1738184"/>
                </a:cubicBezTo>
                <a:cubicBezTo>
                  <a:pt x="1179741" y="1660025"/>
                  <a:pt x="1176147" y="1602264"/>
                  <a:pt x="1136827" y="1540476"/>
                </a:cubicBezTo>
                <a:cubicBezTo>
                  <a:pt x="1127387" y="1525642"/>
                  <a:pt x="1116309" y="1511720"/>
                  <a:pt x="1103876" y="1499287"/>
                </a:cubicBezTo>
                <a:cubicBezTo>
                  <a:pt x="1094168" y="1489579"/>
                  <a:pt x="1081258" y="1483614"/>
                  <a:pt x="1070925" y="1474573"/>
                </a:cubicBezTo>
                <a:cubicBezTo>
                  <a:pt x="1059235" y="1464344"/>
                  <a:pt x="1048957" y="1452606"/>
                  <a:pt x="1037973" y="1441622"/>
                </a:cubicBezTo>
                <a:cubicBezTo>
                  <a:pt x="1031473" y="1422121"/>
                  <a:pt x="1021498" y="1395598"/>
                  <a:pt x="1021498" y="1375719"/>
                </a:cubicBezTo>
                <a:cubicBezTo>
                  <a:pt x="1021498" y="1328647"/>
                  <a:pt x="1030888" y="1302530"/>
                  <a:pt x="1046211" y="1260390"/>
                </a:cubicBezTo>
                <a:cubicBezTo>
                  <a:pt x="1051264" y="1246493"/>
                  <a:pt x="1055079" y="1231880"/>
                  <a:pt x="1062687" y="1219200"/>
                </a:cubicBezTo>
                <a:cubicBezTo>
                  <a:pt x="1071733" y="1204123"/>
                  <a:pt x="1086592" y="1193088"/>
                  <a:pt x="1095638" y="1178011"/>
                </a:cubicBezTo>
                <a:cubicBezTo>
                  <a:pt x="1103246" y="1165331"/>
                  <a:pt x="1105501" y="1150048"/>
                  <a:pt x="1112114" y="1136822"/>
                </a:cubicBezTo>
                <a:cubicBezTo>
                  <a:pt x="1122015" y="1117021"/>
                  <a:pt x="1134081" y="1098379"/>
                  <a:pt x="1145065" y="1079157"/>
                </a:cubicBezTo>
                <a:cubicBezTo>
                  <a:pt x="1147811" y="1068173"/>
                  <a:pt x="1154110" y="1057499"/>
                  <a:pt x="1153303" y="1046206"/>
                </a:cubicBezTo>
                <a:cubicBezTo>
                  <a:pt x="1151308" y="1018274"/>
                  <a:pt x="1146245" y="990200"/>
                  <a:pt x="1136827" y="963828"/>
                </a:cubicBezTo>
                <a:cubicBezTo>
                  <a:pt x="1132209" y="950898"/>
                  <a:pt x="1119987" y="942124"/>
                  <a:pt x="1112114" y="930876"/>
                </a:cubicBezTo>
                <a:cubicBezTo>
                  <a:pt x="1111008" y="929296"/>
                  <a:pt x="1063683" y="856193"/>
                  <a:pt x="1054449" y="848498"/>
                </a:cubicBezTo>
                <a:cubicBezTo>
                  <a:pt x="1047778" y="842939"/>
                  <a:pt x="1037974" y="843006"/>
                  <a:pt x="1029736" y="840260"/>
                </a:cubicBezTo>
                <a:cubicBezTo>
                  <a:pt x="993496" y="804021"/>
                  <a:pt x="1003536" y="810955"/>
                  <a:pt x="963833" y="782595"/>
                </a:cubicBezTo>
                <a:cubicBezTo>
                  <a:pt x="955776" y="776840"/>
                  <a:pt x="947975" y="770547"/>
                  <a:pt x="939119" y="766119"/>
                </a:cubicBezTo>
                <a:cubicBezTo>
                  <a:pt x="931352" y="762236"/>
                  <a:pt x="922644" y="760628"/>
                  <a:pt x="914406" y="757882"/>
                </a:cubicBezTo>
                <a:cubicBezTo>
                  <a:pt x="897930" y="746898"/>
                  <a:pt x="880674" y="737003"/>
                  <a:pt x="864979" y="724930"/>
                </a:cubicBezTo>
                <a:cubicBezTo>
                  <a:pt x="821979" y="691853"/>
                  <a:pt x="808981" y="677170"/>
                  <a:pt x="774363" y="642552"/>
                </a:cubicBezTo>
                <a:cubicBezTo>
                  <a:pt x="771617" y="634314"/>
                  <a:pt x="770008" y="625605"/>
                  <a:pt x="766125" y="617838"/>
                </a:cubicBezTo>
                <a:cubicBezTo>
                  <a:pt x="757384" y="600356"/>
                  <a:pt x="724777" y="562034"/>
                  <a:pt x="716698" y="551936"/>
                </a:cubicBezTo>
                <a:cubicBezTo>
                  <a:pt x="695991" y="489816"/>
                  <a:pt x="723923" y="566387"/>
                  <a:pt x="691984" y="502509"/>
                </a:cubicBezTo>
                <a:cubicBezTo>
                  <a:pt x="688101" y="494742"/>
                  <a:pt x="686795" y="485926"/>
                  <a:pt x="683746" y="477795"/>
                </a:cubicBezTo>
                <a:cubicBezTo>
                  <a:pt x="678554" y="463949"/>
                  <a:pt x="673524" y="450006"/>
                  <a:pt x="667271" y="436606"/>
                </a:cubicBezTo>
                <a:cubicBezTo>
                  <a:pt x="631795" y="360586"/>
                  <a:pt x="639839" y="374867"/>
                  <a:pt x="609606" y="329514"/>
                </a:cubicBezTo>
                <a:cubicBezTo>
                  <a:pt x="593893" y="266665"/>
                  <a:pt x="612922" y="322483"/>
                  <a:pt x="560179" y="247136"/>
                </a:cubicBezTo>
                <a:cubicBezTo>
                  <a:pt x="532080" y="206994"/>
                  <a:pt x="549602" y="185168"/>
                  <a:pt x="494276" y="148282"/>
                </a:cubicBezTo>
                <a:cubicBezTo>
                  <a:pt x="425930" y="102716"/>
                  <a:pt x="471119" y="130833"/>
                  <a:pt x="321281" y="65903"/>
                </a:cubicBezTo>
                <a:cubicBezTo>
                  <a:pt x="288527" y="51710"/>
                  <a:pt x="255435" y="38306"/>
                  <a:pt x="222427" y="24714"/>
                </a:cubicBezTo>
                <a:cubicBezTo>
                  <a:pt x="208753" y="19084"/>
                  <a:pt x="195738" y="11138"/>
                  <a:pt x="181238" y="8238"/>
                </a:cubicBezTo>
                <a:lnTo>
                  <a:pt x="140049" y="0"/>
                </a:lnTo>
                <a:cubicBezTo>
                  <a:pt x="126319" y="13730"/>
                  <a:pt x="113372" y="28290"/>
                  <a:pt x="98860" y="41190"/>
                </a:cubicBezTo>
                <a:cubicBezTo>
                  <a:pt x="-3253" y="131958"/>
                  <a:pt x="139808" y="-7996"/>
                  <a:pt x="32957" y="98855"/>
                </a:cubicBezTo>
                <a:cubicBezTo>
                  <a:pt x="24719" y="115331"/>
                  <a:pt x="15725" y="131449"/>
                  <a:pt x="8244" y="148282"/>
                </a:cubicBezTo>
                <a:cubicBezTo>
                  <a:pt x="4717" y="156217"/>
                  <a:pt x="6" y="164312"/>
                  <a:pt x="6" y="172995"/>
                </a:cubicBezTo>
                <a:cubicBezTo>
                  <a:pt x="6" y="368941"/>
                  <a:pt x="-853" y="348208"/>
                  <a:pt x="16481" y="469557"/>
                </a:cubicBezTo>
                <a:cubicBezTo>
                  <a:pt x="18796" y="504284"/>
                  <a:pt x="18782" y="614202"/>
                  <a:pt x="41195" y="659028"/>
                </a:cubicBezTo>
                <a:cubicBezTo>
                  <a:pt x="53475" y="683588"/>
                  <a:pt x="67076" y="710802"/>
                  <a:pt x="90622" y="724930"/>
                </a:cubicBezTo>
                <a:lnTo>
                  <a:pt x="131811" y="749644"/>
                </a:lnTo>
                <a:cubicBezTo>
                  <a:pt x="142795" y="766120"/>
                  <a:pt x="158501" y="780286"/>
                  <a:pt x="164763" y="799071"/>
                </a:cubicBezTo>
                <a:cubicBezTo>
                  <a:pt x="185580" y="861523"/>
                  <a:pt x="170818" y="834605"/>
                  <a:pt x="205952" y="881449"/>
                </a:cubicBezTo>
                <a:cubicBezTo>
                  <a:pt x="217616" y="916440"/>
                  <a:pt x="222585" y="935231"/>
                  <a:pt x="247141" y="972065"/>
                </a:cubicBezTo>
                <a:cubicBezTo>
                  <a:pt x="252633" y="980303"/>
                  <a:pt x="257174" y="989262"/>
                  <a:pt x="263617" y="996779"/>
                </a:cubicBezTo>
                <a:cubicBezTo>
                  <a:pt x="273726" y="1008573"/>
                  <a:pt x="285584" y="1018746"/>
                  <a:pt x="296568" y="1029730"/>
                </a:cubicBezTo>
                <a:cubicBezTo>
                  <a:pt x="299314" y="1037968"/>
                  <a:pt x="299475" y="1047590"/>
                  <a:pt x="304806" y="1054444"/>
                </a:cubicBezTo>
                <a:cubicBezTo>
                  <a:pt x="319111" y="1072836"/>
                  <a:pt x="343813" y="1083031"/>
                  <a:pt x="354233" y="1103871"/>
                </a:cubicBezTo>
                <a:cubicBezTo>
                  <a:pt x="394131" y="1183667"/>
                  <a:pt x="369817" y="1152406"/>
                  <a:pt x="420136" y="1202725"/>
                </a:cubicBezTo>
                <a:cubicBezTo>
                  <a:pt x="425628" y="1213709"/>
                  <a:pt x="432299" y="1224178"/>
                  <a:pt x="436611" y="1235676"/>
                </a:cubicBezTo>
                <a:cubicBezTo>
                  <a:pt x="440586" y="1246277"/>
                  <a:pt x="441739" y="1257742"/>
                  <a:pt x="444849" y="1268628"/>
                </a:cubicBezTo>
                <a:cubicBezTo>
                  <a:pt x="447235" y="1276977"/>
                  <a:pt x="450341" y="1285103"/>
                  <a:pt x="453087" y="1293341"/>
                </a:cubicBezTo>
                <a:cubicBezTo>
                  <a:pt x="466135" y="1397720"/>
                  <a:pt x="464898" y="1342473"/>
                  <a:pt x="444849" y="1482811"/>
                </a:cubicBezTo>
                <a:cubicBezTo>
                  <a:pt x="440160" y="1515632"/>
                  <a:pt x="435234" y="1551469"/>
                  <a:pt x="420136" y="1581665"/>
                </a:cubicBezTo>
                <a:cubicBezTo>
                  <a:pt x="411281" y="1599376"/>
                  <a:pt x="396666" y="1613708"/>
                  <a:pt x="387184" y="1631092"/>
                </a:cubicBezTo>
                <a:cubicBezTo>
                  <a:pt x="326730" y="1741926"/>
                  <a:pt x="405895" y="1619505"/>
                  <a:pt x="354233" y="1696995"/>
                </a:cubicBezTo>
                <a:cubicBezTo>
                  <a:pt x="357024" y="1715133"/>
                  <a:pt x="369757" y="1808520"/>
                  <a:pt x="378946" y="1845276"/>
                </a:cubicBezTo>
                <a:cubicBezTo>
                  <a:pt x="383794" y="1864670"/>
                  <a:pt x="384333" y="1886308"/>
                  <a:pt x="395422" y="1902941"/>
                </a:cubicBezTo>
                <a:cubicBezTo>
                  <a:pt x="407318" y="1920786"/>
                  <a:pt x="426324" y="1933324"/>
                  <a:pt x="444849" y="1944130"/>
                </a:cubicBezTo>
                <a:cubicBezTo>
                  <a:pt x="459850" y="1952881"/>
                  <a:pt x="478406" y="1953553"/>
                  <a:pt x="494276" y="1960606"/>
                </a:cubicBezTo>
                <a:cubicBezTo>
                  <a:pt x="503323" y="1964627"/>
                  <a:pt x="509259" y="1975257"/>
                  <a:pt x="518990" y="1977082"/>
                </a:cubicBezTo>
                <a:cubicBezTo>
                  <a:pt x="554179" y="1983680"/>
                  <a:pt x="626081" y="1985319"/>
                  <a:pt x="626081" y="1985319"/>
                </a:cubicBezTo>
              </a:path>
            </a:pathLst>
          </a:custGeom>
          <a:solidFill>
            <a:srgbClr val="D95F0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BCEC33A-1EB3-E04C-13FE-EB23FD1A0CD5}"/>
              </a:ext>
            </a:extLst>
          </p:cNvPr>
          <p:cNvSpPr/>
          <p:nvPr/>
        </p:nvSpPr>
        <p:spPr>
          <a:xfrm>
            <a:off x="766119" y="4066708"/>
            <a:ext cx="963827" cy="925422"/>
          </a:xfrm>
          <a:custGeom>
            <a:avLst/>
            <a:gdLst>
              <a:gd name="connsiteX0" fmla="*/ 378940 w 963827"/>
              <a:gd name="connsiteY0" fmla="*/ 19260 h 925422"/>
              <a:gd name="connsiteX1" fmla="*/ 288324 w 963827"/>
              <a:gd name="connsiteY1" fmla="*/ 11022 h 925422"/>
              <a:gd name="connsiteX2" fmla="*/ 255373 w 963827"/>
              <a:gd name="connsiteY2" fmla="*/ 2784 h 925422"/>
              <a:gd name="connsiteX3" fmla="*/ 164757 w 963827"/>
              <a:gd name="connsiteY3" fmla="*/ 11022 h 925422"/>
              <a:gd name="connsiteX4" fmla="*/ 74140 w 963827"/>
              <a:gd name="connsiteY4" fmla="*/ 68687 h 925422"/>
              <a:gd name="connsiteX5" fmla="*/ 8238 w 963827"/>
              <a:gd name="connsiteY5" fmla="*/ 151065 h 925422"/>
              <a:gd name="connsiteX6" fmla="*/ 0 w 963827"/>
              <a:gd name="connsiteY6" fmla="*/ 175778 h 925422"/>
              <a:gd name="connsiteX7" fmla="*/ 16476 w 963827"/>
              <a:gd name="connsiteY7" fmla="*/ 299346 h 925422"/>
              <a:gd name="connsiteX8" fmla="*/ 49427 w 963827"/>
              <a:gd name="connsiteY8" fmla="*/ 365249 h 925422"/>
              <a:gd name="connsiteX9" fmla="*/ 65903 w 963827"/>
              <a:gd name="connsiteY9" fmla="*/ 398200 h 925422"/>
              <a:gd name="connsiteX10" fmla="*/ 82378 w 963827"/>
              <a:gd name="connsiteY10" fmla="*/ 431151 h 925422"/>
              <a:gd name="connsiteX11" fmla="*/ 98854 w 963827"/>
              <a:gd name="connsiteY11" fmla="*/ 455865 h 925422"/>
              <a:gd name="connsiteX12" fmla="*/ 123567 w 963827"/>
              <a:gd name="connsiteY12" fmla="*/ 472341 h 925422"/>
              <a:gd name="connsiteX13" fmla="*/ 181232 w 963827"/>
              <a:gd name="connsiteY13" fmla="*/ 554719 h 925422"/>
              <a:gd name="connsiteX14" fmla="*/ 214184 w 963827"/>
              <a:gd name="connsiteY14" fmla="*/ 579433 h 925422"/>
              <a:gd name="connsiteX15" fmla="*/ 271849 w 963827"/>
              <a:gd name="connsiteY15" fmla="*/ 637097 h 925422"/>
              <a:gd name="connsiteX16" fmla="*/ 296562 w 963827"/>
              <a:gd name="connsiteY16" fmla="*/ 661811 h 925422"/>
              <a:gd name="connsiteX17" fmla="*/ 313038 w 963827"/>
              <a:gd name="connsiteY17" fmla="*/ 694762 h 925422"/>
              <a:gd name="connsiteX18" fmla="*/ 321276 w 963827"/>
              <a:gd name="connsiteY18" fmla="*/ 719476 h 925422"/>
              <a:gd name="connsiteX19" fmla="*/ 345989 w 963827"/>
              <a:gd name="connsiteY19" fmla="*/ 744189 h 925422"/>
              <a:gd name="connsiteX20" fmla="*/ 378940 w 963827"/>
              <a:gd name="connsiteY20" fmla="*/ 785378 h 925422"/>
              <a:gd name="connsiteX21" fmla="*/ 395416 w 963827"/>
              <a:gd name="connsiteY21" fmla="*/ 818330 h 925422"/>
              <a:gd name="connsiteX22" fmla="*/ 420130 w 963827"/>
              <a:gd name="connsiteY22" fmla="*/ 843043 h 925422"/>
              <a:gd name="connsiteX23" fmla="*/ 535459 w 963827"/>
              <a:gd name="connsiteY23" fmla="*/ 925422 h 925422"/>
              <a:gd name="connsiteX24" fmla="*/ 675503 w 963827"/>
              <a:gd name="connsiteY24" fmla="*/ 908946 h 925422"/>
              <a:gd name="connsiteX25" fmla="*/ 708454 w 963827"/>
              <a:gd name="connsiteY25" fmla="*/ 892470 h 925422"/>
              <a:gd name="connsiteX26" fmla="*/ 782595 w 963827"/>
              <a:gd name="connsiteY26" fmla="*/ 843043 h 925422"/>
              <a:gd name="connsiteX27" fmla="*/ 815546 w 963827"/>
              <a:gd name="connsiteY27" fmla="*/ 834806 h 925422"/>
              <a:gd name="connsiteX28" fmla="*/ 922638 w 963827"/>
              <a:gd name="connsiteY28" fmla="*/ 727714 h 925422"/>
              <a:gd name="connsiteX29" fmla="*/ 939113 w 963827"/>
              <a:gd name="connsiteY29" fmla="*/ 694762 h 925422"/>
              <a:gd name="connsiteX30" fmla="*/ 947351 w 963827"/>
              <a:gd name="connsiteY30" fmla="*/ 653573 h 925422"/>
              <a:gd name="connsiteX31" fmla="*/ 955589 w 963827"/>
              <a:gd name="connsiteY31" fmla="*/ 595908 h 925422"/>
              <a:gd name="connsiteX32" fmla="*/ 963827 w 963827"/>
              <a:gd name="connsiteY32" fmla="*/ 571195 h 925422"/>
              <a:gd name="connsiteX33" fmla="*/ 930876 w 963827"/>
              <a:gd name="connsiteY33" fmla="*/ 497054 h 925422"/>
              <a:gd name="connsiteX34" fmla="*/ 897924 w 963827"/>
              <a:gd name="connsiteY34" fmla="*/ 464103 h 925422"/>
              <a:gd name="connsiteX35" fmla="*/ 881449 w 963827"/>
              <a:gd name="connsiteY35" fmla="*/ 422914 h 925422"/>
              <a:gd name="connsiteX36" fmla="*/ 807308 w 963827"/>
              <a:gd name="connsiteY36" fmla="*/ 315822 h 925422"/>
              <a:gd name="connsiteX37" fmla="*/ 774357 w 963827"/>
              <a:gd name="connsiteY37" fmla="*/ 274633 h 925422"/>
              <a:gd name="connsiteX38" fmla="*/ 749643 w 963827"/>
              <a:gd name="connsiteY38" fmla="*/ 249919 h 925422"/>
              <a:gd name="connsiteX39" fmla="*/ 700216 w 963827"/>
              <a:gd name="connsiteY39" fmla="*/ 184016 h 925422"/>
              <a:gd name="connsiteX40" fmla="*/ 667265 w 963827"/>
              <a:gd name="connsiteY40" fmla="*/ 93400 h 925422"/>
              <a:gd name="connsiteX41" fmla="*/ 650789 w 963827"/>
              <a:gd name="connsiteY41" fmla="*/ 60449 h 925422"/>
              <a:gd name="connsiteX42" fmla="*/ 593124 w 963827"/>
              <a:gd name="connsiteY42" fmla="*/ 2784 h 925422"/>
              <a:gd name="connsiteX43" fmla="*/ 378940 w 963827"/>
              <a:gd name="connsiteY43" fmla="*/ 19260 h 92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63827" h="925422">
                <a:moveTo>
                  <a:pt x="378940" y="19260"/>
                </a:moveTo>
                <a:cubicBezTo>
                  <a:pt x="328140" y="20633"/>
                  <a:pt x="318388" y="15031"/>
                  <a:pt x="288324" y="11022"/>
                </a:cubicBezTo>
                <a:cubicBezTo>
                  <a:pt x="277102" y="9526"/>
                  <a:pt x="266695" y="2784"/>
                  <a:pt x="255373" y="2784"/>
                </a:cubicBezTo>
                <a:cubicBezTo>
                  <a:pt x="225043" y="2784"/>
                  <a:pt x="194962" y="8276"/>
                  <a:pt x="164757" y="11022"/>
                </a:cubicBezTo>
                <a:cubicBezTo>
                  <a:pt x="134551" y="30244"/>
                  <a:pt x="101927" y="46110"/>
                  <a:pt x="74140" y="68687"/>
                </a:cubicBezTo>
                <a:cubicBezTo>
                  <a:pt x="61345" y="79083"/>
                  <a:pt x="22015" y="132696"/>
                  <a:pt x="8238" y="151065"/>
                </a:cubicBezTo>
                <a:cubicBezTo>
                  <a:pt x="5492" y="159303"/>
                  <a:pt x="0" y="167095"/>
                  <a:pt x="0" y="175778"/>
                </a:cubicBezTo>
                <a:cubicBezTo>
                  <a:pt x="0" y="188602"/>
                  <a:pt x="4339" y="270218"/>
                  <a:pt x="16476" y="299346"/>
                </a:cubicBezTo>
                <a:cubicBezTo>
                  <a:pt x="25922" y="322017"/>
                  <a:pt x="38443" y="343281"/>
                  <a:pt x="49427" y="365249"/>
                </a:cubicBezTo>
                <a:lnTo>
                  <a:pt x="65903" y="398200"/>
                </a:lnTo>
                <a:cubicBezTo>
                  <a:pt x="71395" y="409184"/>
                  <a:pt x="75566" y="420933"/>
                  <a:pt x="82378" y="431151"/>
                </a:cubicBezTo>
                <a:cubicBezTo>
                  <a:pt x="87870" y="439389"/>
                  <a:pt x="91853" y="448864"/>
                  <a:pt x="98854" y="455865"/>
                </a:cubicBezTo>
                <a:cubicBezTo>
                  <a:pt x="105855" y="462866"/>
                  <a:pt x="115329" y="466849"/>
                  <a:pt x="123567" y="472341"/>
                </a:cubicBezTo>
                <a:cubicBezTo>
                  <a:pt x="144017" y="513239"/>
                  <a:pt x="141992" y="515479"/>
                  <a:pt x="181232" y="554719"/>
                </a:cubicBezTo>
                <a:cubicBezTo>
                  <a:pt x="190941" y="564428"/>
                  <a:pt x="204025" y="570197"/>
                  <a:pt x="214184" y="579433"/>
                </a:cubicBezTo>
                <a:cubicBezTo>
                  <a:pt x="234298" y="597718"/>
                  <a:pt x="252627" y="617875"/>
                  <a:pt x="271849" y="637097"/>
                </a:cubicBezTo>
                <a:cubicBezTo>
                  <a:pt x="280087" y="645335"/>
                  <a:pt x="291352" y="651391"/>
                  <a:pt x="296562" y="661811"/>
                </a:cubicBezTo>
                <a:cubicBezTo>
                  <a:pt x="302054" y="672795"/>
                  <a:pt x="308201" y="683475"/>
                  <a:pt x="313038" y="694762"/>
                </a:cubicBezTo>
                <a:cubicBezTo>
                  <a:pt x="316459" y="702743"/>
                  <a:pt x="316459" y="712251"/>
                  <a:pt x="321276" y="719476"/>
                </a:cubicBezTo>
                <a:cubicBezTo>
                  <a:pt x="327738" y="729169"/>
                  <a:pt x="338318" y="735422"/>
                  <a:pt x="345989" y="744189"/>
                </a:cubicBezTo>
                <a:cubicBezTo>
                  <a:pt x="357567" y="757421"/>
                  <a:pt x="369187" y="770748"/>
                  <a:pt x="378940" y="785378"/>
                </a:cubicBezTo>
                <a:cubicBezTo>
                  <a:pt x="385752" y="795596"/>
                  <a:pt x="388278" y="808337"/>
                  <a:pt x="395416" y="818330"/>
                </a:cubicBezTo>
                <a:cubicBezTo>
                  <a:pt x="402188" y="827810"/>
                  <a:pt x="411113" y="835666"/>
                  <a:pt x="420130" y="843043"/>
                </a:cubicBezTo>
                <a:cubicBezTo>
                  <a:pt x="465091" y="879829"/>
                  <a:pt x="489709" y="894921"/>
                  <a:pt x="535459" y="925422"/>
                </a:cubicBezTo>
                <a:cubicBezTo>
                  <a:pt x="582140" y="919930"/>
                  <a:pt x="629330" y="917741"/>
                  <a:pt x="675503" y="908946"/>
                </a:cubicBezTo>
                <a:cubicBezTo>
                  <a:pt x="687566" y="906648"/>
                  <a:pt x="697995" y="898906"/>
                  <a:pt x="708454" y="892470"/>
                </a:cubicBezTo>
                <a:cubicBezTo>
                  <a:pt x="733750" y="876903"/>
                  <a:pt x="756443" y="857125"/>
                  <a:pt x="782595" y="843043"/>
                </a:cubicBezTo>
                <a:cubicBezTo>
                  <a:pt x="792563" y="837675"/>
                  <a:pt x="804562" y="837552"/>
                  <a:pt x="815546" y="834806"/>
                </a:cubicBezTo>
                <a:cubicBezTo>
                  <a:pt x="968923" y="706991"/>
                  <a:pt x="891148" y="801192"/>
                  <a:pt x="922638" y="727714"/>
                </a:cubicBezTo>
                <a:cubicBezTo>
                  <a:pt x="927475" y="716427"/>
                  <a:pt x="933621" y="705746"/>
                  <a:pt x="939113" y="694762"/>
                </a:cubicBezTo>
                <a:cubicBezTo>
                  <a:pt x="941859" y="681032"/>
                  <a:pt x="945049" y="667384"/>
                  <a:pt x="947351" y="653573"/>
                </a:cubicBezTo>
                <a:cubicBezTo>
                  <a:pt x="950543" y="634420"/>
                  <a:pt x="951781" y="614948"/>
                  <a:pt x="955589" y="595908"/>
                </a:cubicBezTo>
                <a:cubicBezTo>
                  <a:pt x="957292" y="587393"/>
                  <a:pt x="961081" y="579433"/>
                  <a:pt x="963827" y="571195"/>
                </a:cubicBezTo>
                <a:cubicBezTo>
                  <a:pt x="958680" y="558328"/>
                  <a:pt x="940768" y="510243"/>
                  <a:pt x="930876" y="497054"/>
                </a:cubicBezTo>
                <a:cubicBezTo>
                  <a:pt x="921556" y="484627"/>
                  <a:pt x="908908" y="475087"/>
                  <a:pt x="897924" y="464103"/>
                </a:cubicBezTo>
                <a:cubicBezTo>
                  <a:pt x="892432" y="450373"/>
                  <a:pt x="888062" y="436140"/>
                  <a:pt x="881449" y="422914"/>
                </a:cubicBezTo>
                <a:cubicBezTo>
                  <a:pt x="862743" y="385501"/>
                  <a:pt x="831811" y="347676"/>
                  <a:pt x="807308" y="315822"/>
                </a:cubicBezTo>
                <a:cubicBezTo>
                  <a:pt x="796588" y="301886"/>
                  <a:pt x="786790" y="287066"/>
                  <a:pt x="774357" y="274633"/>
                </a:cubicBezTo>
                <a:cubicBezTo>
                  <a:pt x="766119" y="266395"/>
                  <a:pt x="757020" y="258936"/>
                  <a:pt x="749643" y="249919"/>
                </a:cubicBezTo>
                <a:cubicBezTo>
                  <a:pt x="732255" y="228666"/>
                  <a:pt x="700216" y="184016"/>
                  <a:pt x="700216" y="184016"/>
                </a:cubicBezTo>
                <a:cubicBezTo>
                  <a:pt x="688042" y="147496"/>
                  <a:pt x="682545" y="127780"/>
                  <a:pt x="667265" y="93400"/>
                </a:cubicBezTo>
                <a:cubicBezTo>
                  <a:pt x="662278" y="82178"/>
                  <a:pt x="655626" y="71736"/>
                  <a:pt x="650789" y="60449"/>
                </a:cubicBezTo>
                <a:cubicBezTo>
                  <a:pt x="635860" y="25614"/>
                  <a:pt x="650756" y="20794"/>
                  <a:pt x="593124" y="2784"/>
                </a:cubicBezTo>
                <a:cubicBezTo>
                  <a:pt x="557144" y="-8460"/>
                  <a:pt x="429740" y="17887"/>
                  <a:pt x="378940" y="19260"/>
                </a:cubicBezTo>
                <a:close/>
              </a:path>
            </a:pathLst>
          </a:custGeom>
          <a:solidFill>
            <a:srgbClr val="E8308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4917F2A-4D56-F09D-26D9-03CB8E0CC917}"/>
              </a:ext>
            </a:extLst>
          </p:cNvPr>
          <p:cNvSpPr txBox="1"/>
          <p:nvPr/>
        </p:nvSpPr>
        <p:spPr>
          <a:xfrm>
            <a:off x="2933351" y="0"/>
            <a:ext cx="632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D8668-CDA1-D7DC-73E1-EE270F56D676}"/>
              </a:ext>
            </a:extLst>
          </p:cNvPr>
          <p:cNvSpPr txBox="1"/>
          <p:nvPr/>
        </p:nvSpPr>
        <p:spPr>
          <a:xfrm>
            <a:off x="927932" y="1905506"/>
            <a:ext cx="1033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fr-FR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lgorithme de clustering non supervisé qui partitionne les données en K clusters.</a:t>
            </a:r>
          </a:p>
          <a:p>
            <a:endParaRPr lang="fr-FR" sz="24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kern="0" dirty="0">
                <a:latin typeface="Arial" panose="020B0604020202020204" pitchFamily="34" charset="0"/>
                <a:cs typeface="Arial" panose="020B0604020202020204" pitchFamily="34" charset="0"/>
              </a:rPr>
              <a:t>Efficace.</a:t>
            </a:r>
          </a:p>
          <a:p>
            <a:endParaRPr lang="fr-F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kern="0" dirty="0">
                <a:latin typeface="Arial" panose="020B0604020202020204" pitchFamily="34" charset="0"/>
                <a:cs typeface="Arial" panose="020B0604020202020204" pitchFamily="34" charset="0"/>
              </a:rPr>
              <a:t>Interprétable.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6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AC315D81-E667-4578-FA10-72D99E2E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03" y="1799420"/>
            <a:ext cx="3517119" cy="34446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FDFE091-3673-83E2-AF38-71124171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30590"/>
            <a:ext cx="3537345" cy="25822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A75785F-0709-C969-C81A-CBD885DA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45" y="2141251"/>
            <a:ext cx="3517120" cy="27609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C4D4A2-AC0D-FCD6-26B2-708F497A4EC9}"/>
              </a:ext>
            </a:extLst>
          </p:cNvPr>
          <p:cNvSpPr txBox="1"/>
          <p:nvPr/>
        </p:nvSpPr>
        <p:spPr>
          <a:xfrm>
            <a:off x="3665084" y="0"/>
            <a:ext cx="486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Choix du nombre de clusters</a:t>
            </a:r>
          </a:p>
        </p:txBody>
      </p:sp>
    </p:spTree>
    <p:extLst>
      <p:ext uri="{BB962C8B-B14F-4D97-AF65-F5344CB8AC3E}">
        <p14:creationId xmlns:p14="http://schemas.microsoft.com/office/powerpoint/2010/main" val="244667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D11087-CD17-527F-18A7-21BAB8622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5384"/>
          <a:stretch/>
        </p:blipFill>
        <p:spPr>
          <a:xfrm>
            <a:off x="0" y="76912"/>
            <a:ext cx="4814903" cy="67810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056AE4-D41F-23BB-F5ED-8A6E57FF5848}"/>
              </a:ext>
            </a:extLst>
          </p:cNvPr>
          <p:cNvSpPr/>
          <p:nvPr/>
        </p:nvSpPr>
        <p:spPr>
          <a:xfrm>
            <a:off x="0" y="2256089"/>
            <a:ext cx="2647322" cy="221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7F0E-5CAE-6B56-6389-E0B3FAD6CD12}"/>
              </a:ext>
            </a:extLst>
          </p:cNvPr>
          <p:cNvSpPr/>
          <p:nvPr/>
        </p:nvSpPr>
        <p:spPr>
          <a:xfrm>
            <a:off x="2343422" y="4641669"/>
            <a:ext cx="2647322" cy="221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3ABA9B-0ADA-92CD-863F-6ABC908D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97"/>
          <a:stretch/>
        </p:blipFill>
        <p:spPr>
          <a:xfrm>
            <a:off x="7377099" y="-8547"/>
            <a:ext cx="4814902" cy="68779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231832-B2A6-0759-3076-096FFC3708FD}"/>
              </a:ext>
            </a:extLst>
          </p:cNvPr>
          <p:cNvSpPr/>
          <p:nvPr/>
        </p:nvSpPr>
        <p:spPr>
          <a:xfrm>
            <a:off x="7377099" y="0"/>
            <a:ext cx="2634299" cy="206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2CB27-63F1-0478-7E0C-2F133B2646F2}"/>
              </a:ext>
            </a:extLst>
          </p:cNvPr>
          <p:cNvSpPr/>
          <p:nvPr/>
        </p:nvSpPr>
        <p:spPr>
          <a:xfrm>
            <a:off x="7377098" y="2183450"/>
            <a:ext cx="2634299" cy="2191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6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DCFA190-0D87-234C-62D5-FA360DC91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8" r="10776" b="23162"/>
          <a:stretch/>
        </p:blipFill>
        <p:spPr>
          <a:xfrm>
            <a:off x="82623" y="-1"/>
            <a:ext cx="6008765" cy="34290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D7B114-68EF-C874-78C2-C7F4CAAA2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5" r="10747" b="23987"/>
          <a:stretch/>
        </p:blipFill>
        <p:spPr>
          <a:xfrm>
            <a:off x="5918641" y="-158097"/>
            <a:ext cx="6273360" cy="358709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256D66-55C4-9911-0925-1BAE7DBE3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46" y="3127759"/>
            <a:ext cx="5120517" cy="37857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AFF48F-A6BE-7B09-5732-5A4BDC7B8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884" y="3157829"/>
            <a:ext cx="5039170" cy="37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35F17D-6338-D435-7ECC-67AA5835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8" y="-41945"/>
            <a:ext cx="9527843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3DBB43-0FBF-046A-B3E1-1557718DEE4D}"/>
              </a:ext>
            </a:extLst>
          </p:cNvPr>
          <p:cNvSpPr txBox="1"/>
          <p:nvPr/>
        </p:nvSpPr>
        <p:spPr>
          <a:xfrm>
            <a:off x="3237452" y="0"/>
            <a:ext cx="57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4914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C344699-B653-FCE7-2CE2-51858BE86D13}"/>
              </a:ext>
            </a:extLst>
          </p:cNvPr>
          <p:cNvSpPr txBox="1"/>
          <p:nvPr/>
        </p:nvSpPr>
        <p:spPr>
          <a:xfrm>
            <a:off x="3047343" y="331981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Arial Black" panose="020B0A04020102020204" pitchFamily="34" charset="0"/>
              </a:rPr>
              <a:t>CONTEXTE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99A816-4B2A-8806-ADB3-57231DA2A570}"/>
              </a:ext>
            </a:extLst>
          </p:cNvPr>
          <p:cNvSpPr txBox="1"/>
          <p:nvPr/>
        </p:nvSpPr>
        <p:spPr>
          <a:xfrm>
            <a:off x="636494" y="1813173"/>
            <a:ext cx="1091901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Projet de développement à l'international.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Besoin :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développer un outil d'aide à la décision.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Objectif : proposer une première analyse des groupements de pays à cibler.</a:t>
            </a:r>
          </a:p>
        </p:txBody>
      </p:sp>
    </p:spTree>
    <p:extLst>
      <p:ext uri="{BB962C8B-B14F-4D97-AF65-F5344CB8AC3E}">
        <p14:creationId xmlns:p14="http://schemas.microsoft.com/office/powerpoint/2010/main" val="219340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2D1EDB3-F71D-23DD-C6C9-64076027C6AF}"/>
              </a:ext>
            </a:extLst>
          </p:cNvPr>
          <p:cNvSpPr txBox="1"/>
          <p:nvPr/>
        </p:nvSpPr>
        <p:spPr>
          <a:xfrm>
            <a:off x="2000074" y="1859340"/>
            <a:ext cx="24588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Autriche</a:t>
            </a:r>
          </a:p>
          <a:p>
            <a:r>
              <a:rPr lang="fr-FR" dirty="0"/>
              <a:t>Bélarus</a:t>
            </a:r>
          </a:p>
          <a:p>
            <a:r>
              <a:rPr lang="fr-FR" dirty="0"/>
              <a:t>Bosnie-Herzégovine</a:t>
            </a:r>
          </a:p>
          <a:p>
            <a:r>
              <a:rPr lang="fr-FR" dirty="0"/>
              <a:t>Bulgarie</a:t>
            </a:r>
          </a:p>
          <a:p>
            <a:r>
              <a:rPr lang="fr-FR" dirty="0"/>
              <a:t>Chypre</a:t>
            </a:r>
          </a:p>
          <a:p>
            <a:r>
              <a:rPr lang="fr-FR" dirty="0"/>
              <a:t>Croatie</a:t>
            </a:r>
          </a:p>
          <a:p>
            <a:r>
              <a:rPr lang="fr-FR" dirty="0"/>
              <a:t>Danemark</a:t>
            </a:r>
          </a:p>
          <a:p>
            <a:r>
              <a:rPr lang="fr-FR" dirty="0"/>
              <a:t>Estonie</a:t>
            </a:r>
          </a:p>
          <a:p>
            <a:r>
              <a:rPr lang="fr-FR" dirty="0"/>
              <a:t>Finlande</a:t>
            </a:r>
          </a:p>
          <a:p>
            <a:r>
              <a:rPr lang="fr-FR" dirty="0"/>
              <a:t>Grèce</a:t>
            </a:r>
          </a:p>
          <a:p>
            <a:r>
              <a:rPr lang="fr-FR" dirty="0"/>
              <a:t>Hongrie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C101F5-83C6-90AA-FA95-41EA3B92B79B}"/>
              </a:ext>
            </a:extLst>
          </p:cNvPr>
          <p:cNvSpPr txBox="1"/>
          <p:nvPr/>
        </p:nvSpPr>
        <p:spPr>
          <a:xfrm>
            <a:off x="4626688" y="0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F707D3-C71E-A38A-043D-B15D8808169F}"/>
              </a:ext>
            </a:extLst>
          </p:cNvPr>
          <p:cNvSpPr txBox="1"/>
          <p:nvPr/>
        </p:nvSpPr>
        <p:spPr>
          <a:xfrm>
            <a:off x="6849780" y="1720840"/>
            <a:ext cx="3021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Irlande</a:t>
            </a:r>
          </a:p>
          <a:p>
            <a:r>
              <a:rPr lang="fr-FR" dirty="0"/>
              <a:t>Islande</a:t>
            </a:r>
          </a:p>
          <a:p>
            <a:r>
              <a:rPr lang="fr-FR" dirty="0"/>
              <a:t>Lettonie</a:t>
            </a:r>
          </a:p>
          <a:p>
            <a:r>
              <a:rPr lang="fr-FR" dirty="0"/>
              <a:t>Lituanie</a:t>
            </a:r>
          </a:p>
          <a:p>
            <a:r>
              <a:rPr lang="fr-FR" dirty="0"/>
              <a:t>Norvège</a:t>
            </a:r>
          </a:p>
          <a:p>
            <a:r>
              <a:rPr lang="fr-FR" dirty="0"/>
              <a:t>Portugal</a:t>
            </a:r>
          </a:p>
          <a:p>
            <a:r>
              <a:rPr lang="fr-FR" dirty="0"/>
              <a:t>Roumanie</a:t>
            </a:r>
          </a:p>
          <a:p>
            <a:r>
              <a:rPr lang="fr-FR" dirty="0"/>
              <a:t>Slovaquie</a:t>
            </a:r>
          </a:p>
          <a:p>
            <a:r>
              <a:rPr lang="fr-FR" dirty="0"/>
              <a:t>Slovénie</a:t>
            </a:r>
          </a:p>
          <a:p>
            <a:r>
              <a:rPr lang="fr-FR" dirty="0"/>
              <a:t>Suède</a:t>
            </a:r>
          </a:p>
          <a:p>
            <a:r>
              <a:rPr lang="fr-FR" dirty="0"/>
              <a:t>Suisse</a:t>
            </a:r>
          </a:p>
          <a:p>
            <a:r>
              <a:rPr lang="fr-FR" dirty="0"/>
              <a:t>Tchéquie</a:t>
            </a:r>
          </a:p>
        </p:txBody>
      </p:sp>
    </p:spTree>
    <p:extLst>
      <p:ext uri="{BB962C8B-B14F-4D97-AF65-F5344CB8AC3E}">
        <p14:creationId xmlns:p14="http://schemas.microsoft.com/office/powerpoint/2010/main" val="20140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2C9205F-E002-4078-5F7A-FD9A78E25DE5}"/>
              </a:ext>
            </a:extLst>
          </p:cNvPr>
          <p:cNvSpPr txBox="1"/>
          <p:nvPr/>
        </p:nvSpPr>
        <p:spPr>
          <a:xfrm>
            <a:off x="1228164" y="651876"/>
            <a:ext cx="9735671" cy="34163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"csv\Population_2000_2018.csv"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(4411, 15)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dispo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"csv\DisponibiliteAlimentaire_2017.csv"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(176600, 14)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"csv\pib-habitant.csv"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dirty="0">
              <a:solidFill>
                <a:srgbClr val="CCCCCC"/>
              </a:solidFill>
              <a:latin typeface="var(--notebook-cell-output-font-family)"/>
            </a:endParaRP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(19068, 5) </a:t>
            </a:r>
            <a:br>
              <a:rPr lang="fr-FR" dirty="0"/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"csv\production-viande-par-type.csv"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(11059, 10)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stabilite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"csv\landportal-WB-PV.EST.csv"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(4020, 6)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"csv\distances_france.csv"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 (242, 2) </a:t>
            </a:r>
          </a:p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var(--notebook-cell-output-font-family)"/>
              </a:rPr>
              <a:t>(242, 2)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D1D2DF-E591-3263-D156-CB806540790B}"/>
              </a:ext>
            </a:extLst>
          </p:cNvPr>
          <p:cNvSpPr txBox="1"/>
          <p:nvPr/>
        </p:nvSpPr>
        <p:spPr>
          <a:xfrm>
            <a:off x="3174763" y="0"/>
            <a:ext cx="609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Prétraitement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5E1FA3-51C2-FA6B-E867-1DA95ACA1F61}"/>
              </a:ext>
            </a:extLst>
          </p:cNvPr>
          <p:cNvSpPr txBox="1"/>
          <p:nvPr/>
        </p:nvSpPr>
        <p:spPr>
          <a:xfrm>
            <a:off x="1228164" y="4747189"/>
            <a:ext cx="10391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Nettoyage et Consolidation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Sélection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Standardisation et Normalisation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1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16B0AF-C7C0-B989-323B-1CA6AB34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469" y="3388407"/>
            <a:ext cx="4306773" cy="3469593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A00EB9E-2302-316E-0824-00CECE9B0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4470" cy="33884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7BB7F8-0312-DFAE-18ED-78DBDDBE78FD}"/>
              </a:ext>
            </a:extLst>
          </p:cNvPr>
          <p:cNvSpPr txBox="1"/>
          <p:nvPr/>
        </p:nvSpPr>
        <p:spPr>
          <a:xfrm>
            <a:off x="8141294" y="1324871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Traitement des valeurs manquantes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171CC3-5A4A-5D62-ED17-BA043F3CF83D}"/>
              </a:ext>
            </a:extLst>
          </p:cNvPr>
          <p:cNvSpPr txBox="1"/>
          <p:nvPr/>
        </p:nvSpPr>
        <p:spPr>
          <a:xfrm>
            <a:off x="1969806" y="4945606"/>
            <a:ext cx="46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Gestion des valeurs aberrantes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4312F2-F4F5-DE5C-C528-36F597B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178" y="0"/>
            <a:ext cx="7767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B839099C-79CD-6D1B-84C2-63D16202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570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0D4EFA-F860-1A6E-532B-D4A39BC5B1DC}"/>
              </a:ext>
            </a:extLst>
          </p:cNvPr>
          <p:cNvSpPr txBox="1"/>
          <p:nvPr/>
        </p:nvSpPr>
        <p:spPr>
          <a:xfrm>
            <a:off x="3316481" y="2187724"/>
            <a:ext cx="55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141 pays  13 variables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1A77BE-696D-4EFD-14F0-37586D9E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46" y="2944444"/>
            <a:ext cx="6841309" cy="39135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AC7BBF-F846-C575-FA29-C800E9D848AA}"/>
              </a:ext>
            </a:extLst>
          </p:cNvPr>
          <p:cNvSpPr/>
          <p:nvPr/>
        </p:nvSpPr>
        <p:spPr>
          <a:xfrm>
            <a:off x="6469166" y="470019"/>
            <a:ext cx="794759" cy="155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96C4C1-CC01-4DD5-6177-95805BD73CE8}"/>
              </a:ext>
            </a:extLst>
          </p:cNvPr>
          <p:cNvSpPr txBox="1"/>
          <p:nvPr/>
        </p:nvSpPr>
        <p:spPr>
          <a:xfrm>
            <a:off x="2629549" y="0"/>
            <a:ext cx="693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Composantes Principales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7D94E7-685A-BD75-116E-E886E2BE70C7}"/>
              </a:ext>
            </a:extLst>
          </p:cNvPr>
          <p:cNvSpPr txBox="1"/>
          <p:nvPr/>
        </p:nvSpPr>
        <p:spPr>
          <a:xfrm>
            <a:off x="422904" y="1736229"/>
            <a:ext cx="1134619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Réduction de la dimensionnalité des données.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Visualisation des relations entre variables.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Visualisation des pays dans un espace plus facilement interprétable.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5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5BF12F7-A3D7-676A-DAB0-12D525DA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63172"/>
            <a:ext cx="5291666" cy="5331653"/>
          </a:xfrm>
          <a:prstGeom prst="rect">
            <a:avLst/>
          </a:prstGeom>
        </p:spPr>
      </p:pic>
      <p:pic>
        <p:nvPicPr>
          <p:cNvPr id="6" name="Image 5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CC81F4E7-8B9F-89EC-8B2C-A8F3B229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6DE37E-23E3-93FD-F93C-572D74EC9A85}"/>
              </a:ext>
            </a:extLst>
          </p:cNvPr>
          <p:cNvSpPr/>
          <p:nvPr/>
        </p:nvSpPr>
        <p:spPr>
          <a:xfrm>
            <a:off x="6291943" y="1332177"/>
            <a:ext cx="5185954" cy="2186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241326-B3A7-3895-C94B-5F365BAF3711}"/>
              </a:ext>
            </a:extLst>
          </p:cNvPr>
          <p:cNvCxnSpPr/>
          <p:nvPr/>
        </p:nvCxnSpPr>
        <p:spPr>
          <a:xfrm flipV="1">
            <a:off x="3347357" y="2032907"/>
            <a:ext cx="0" cy="339634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58003D2-3FDE-99DB-A947-253B46292195}"/>
              </a:ext>
            </a:extLst>
          </p:cNvPr>
          <p:cNvCxnSpPr/>
          <p:nvPr/>
        </p:nvCxnSpPr>
        <p:spPr>
          <a:xfrm flipH="1">
            <a:off x="1151164" y="2032907"/>
            <a:ext cx="2196193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E8B4E82-D112-630D-A0A0-C477E991C627}"/>
              </a:ext>
            </a:extLst>
          </p:cNvPr>
          <p:cNvSpPr txBox="1"/>
          <p:nvPr/>
        </p:nvSpPr>
        <p:spPr>
          <a:xfrm>
            <a:off x="3199720" y="208189"/>
            <a:ext cx="57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Choix du nombre de composantes</a:t>
            </a:r>
          </a:p>
        </p:txBody>
      </p:sp>
    </p:spTree>
    <p:extLst>
      <p:ext uri="{BB962C8B-B14F-4D97-AF65-F5344CB8AC3E}">
        <p14:creationId xmlns:p14="http://schemas.microsoft.com/office/powerpoint/2010/main" val="29869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4D381EC-F684-80E9-633E-450EF2E7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23875"/>
            <a:ext cx="8496300" cy="581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FB738-CCF9-7293-4125-9499CB1F32B2}"/>
              </a:ext>
            </a:extLst>
          </p:cNvPr>
          <p:cNvSpPr/>
          <p:nvPr/>
        </p:nvSpPr>
        <p:spPr>
          <a:xfrm>
            <a:off x="7071645" y="688070"/>
            <a:ext cx="427290" cy="588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5B172-05B6-B19A-B337-361B1BF0EA8A}"/>
              </a:ext>
            </a:extLst>
          </p:cNvPr>
          <p:cNvSpPr/>
          <p:nvPr/>
        </p:nvSpPr>
        <p:spPr>
          <a:xfrm>
            <a:off x="6644355" y="688069"/>
            <a:ext cx="427290" cy="588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028C3-57BD-0EB7-4062-31486B61255D}"/>
              </a:ext>
            </a:extLst>
          </p:cNvPr>
          <p:cNvSpPr/>
          <p:nvPr/>
        </p:nvSpPr>
        <p:spPr>
          <a:xfrm>
            <a:off x="4109638" y="675118"/>
            <a:ext cx="427290" cy="61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DB219-6A35-2A0A-3449-CAEE9C6702CB}"/>
              </a:ext>
            </a:extLst>
          </p:cNvPr>
          <p:cNvSpPr/>
          <p:nvPr/>
        </p:nvSpPr>
        <p:spPr>
          <a:xfrm>
            <a:off x="7498935" y="1289257"/>
            <a:ext cx="811850" cy="61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9EFCE-D114-E910-56A0-0AD58CA5E6FD}"/>
              </a:ext>
            </a:extLst>
          </p:cNvPr>
          <p:cNvSpPr/>
          <p:nvPr/>
        </p:nvSpPr>
        <p:spPr>
          <a:xfrm>
            <a:off x="5376997" y="1302608"/>
            <a:ext cx="427290" cy="588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307</Words>
  <Application>Microsoft Office PowerPoint</Application>
  <PresentationFormat>Grand écran</PresentationFormat>
  <Paragraphs>78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Consolas</vt:lpstr>
      <vt:lpstr>var(--notebook-cell-output-font-family)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OULD-MEBAREK</dc:creator>
  <cp:lastModifiedBy>Samir OULD-MEBAREK</cp:lastModifiedBy>
  <cp:revision>13</cp:revision>
  <dcterms:created xsi:type="dcterms:W3CDTF">2023-06-20T11:38:02Z</dcterms:created>
  <dcterms:modified xsi:type="dcterms:W3CDTF">2023-07-06T14:42:18Z</dcterms:modified>
</cp:coreProperties>
</file>