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4" r:id="rId1"/>
  </p:sldMasterIdLst>
  <p:notesMasterIdLst>
    <p:notesMasterId r:id="rId2"/>
  </p:notesMasterIdLst>
  <p:sldIdLst>
    <p:sldId id="261" r:id="rId3"/>
    <p:sldId id="270" r:id="rId4"/>
    <p:sldId id="279" r:id="rId5"/>
    <p:sldId id="276" r:id="rId6"/>
    <p:sldId id="272" r:id="rId7"/>
    <p:sldId id="278" r:id="rId8"/>
    <p:sldId id="277" r:id="rId9"/>
    <p:sldId id="27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936" y="39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7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3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93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77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5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6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5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5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1879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43E84-6B24-49BA-BBF7-83F125635C7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7660-353C-402B-BD4D-BA4A7D1A3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0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3048000" y="2687002"/>
            <a:ext cx="6096000" cy="14839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None/>
              <a:defRPr/>
            </a:pPr>
            <a:r>
              <a:rPr lang="en-US" altLang="ko-KR" sz="1600" b="1">
                <a:latin typeface="+mn-ea"/>
                <a:ea typeface="+mn-ea"/>
              </a:rPr>
              <a:t>A</a:t>
            </a:r>
            <a:r>
              <a:rPr lang="ko-KR" altLang="en-US" sz="1600" b="1">
                <a:latin typeface="+mn-ea"/>
                <a:ea typeface="+mn-ea"/>
              </a:rPr>
              <a:t>조</a:t>
            </a:r>
            <a:endParaRPr lang="ko-KR" altLang="en-US" sz="1600" b="1">
              <a:latin typeface="+mn-ea"/>
              <a:ea typeface="+mn-ea"/>
            </a:endParaRPr>
          </a:p>
          <a:p>
            <a:pPr marL="0" indent="0">
              <a:buNone/>
              <a:defRPr/>
            </a:pPr>
            <a:r>
              <a:rPr lang="en-US" altLang="ko-KR" sz="1600" b="1"/>
              <a:t>FAB SOLO(FAB Simulator Only Look Once)</a:t>
            </a:r>
            <a:br>
              <a:rPr lang="en-US" altLang="ko-KR" sz="1600" b="1"/>
            </a:br>
            <a:br>
              <a:rPr lang="en-US" altLang="ko-KR" sz="1600" b="1"/>
            </a:br>
            <a:r>
              <a:rPr lang="ko-KR" altLang="en-US" sz="1600" b="1"/>
              <a:t>한성현</a:t>
            </a:r>
            <a:r>
              <a:rPr lang="en-US" altLang="ko-KR" sz="1600" b="1"/>
              <a:t>,</a:t>
            </a:r>
            <a:r>
              <a:rPr lang="ko-KR" altLang="en-US" sz="1600" b="1"/>
              <a:t> 김서윤</a:t>
            </a:r>
            <a:r>
              <a:rPr lang="en-US" altLang="ko-KR" sz="1600" b="1"/>
              <a:t>,</a:t>
            </a:r>
            <a:r>
              <a:rPr lang="ko-KR" altLang="en-US" sz="1600" b="1"/>
              <a:t> 김재곤</a:t>
            </a:r>
            <a:r>
              <a:rPr lang="en-US" altLang="ko-KR" sz="1600" b="1"/>
              <a:t>,</a:t>
            </a:r>
            <a:r>
              <a:rPr lang="ko-KR" altLang="en-US" sz="1600" b="1"/>
              <a:t> 계민석</a:t>
            </a:r>
            <a:br>
              <a:rPr lang="en-US" altLang="ko-KR" sz="2800"/>
            </a:b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>
            <a:off x="1118864" y="2535015"/>
            <a:ext cx="9954272" cy="17879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Arial"/>
                <a:ea typeface="맑은 고딕"/>
              </a:rPr>
              <a:t>옛말에 무엇이건 듣는 것보다는 보는 것, 보는 것보다는 실천하는 것이 훨씬 학습</a:t>
            </a: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효과가 크다고 하였다. 그러나 세상에는 직접 해보는 데 너무 많은 비용과 위험이 따르는 일들이 많다. 그런 일들을 적은 비용으로도 해주는 도구가 시뮬레이터이다.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본 프로젝트는 주성엔지니어링에서 사용되는 반도체 공정 장비의 시뮬레이터를 구현하여 각 모듈들의 동작시간 및 수에 따라 1시간에 생산 가능한 Wafer의 수를 확인 하도록 하여 모듈들의 최적의 동작시간과 수를 파악하기 위해 제작하였다.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400" b="0" i="0" strike="noStrike" mc:Ignorable="hp" hp:hslEmbossed="0">
                <a:solidFill>
                  <a:srgbClr val="1d1c1d">
                    <a:alpha val="100000"/>
                  </a:srgbClr>
                </a:solidFill>
                <a:latin typeface="맑은 고딕"/>
                <a:ea typeface="맑은 고딕"/>
              </a:rPr>
              <a:t> 해당 시뮬레이터를 통하여 공정 장비를 구매하고 싶은 고객들에게 모듈의 동작시간 및 수에 따른 Wafer의 생산량을 미리 파악할 수 있게 하여 구입시 발생할 수 있는 비용 문제와 시간이 단축될 것이라고 기대된다.</a:t>
            </a:r>
            <a:endParaRPr xmlns:mc="http://schemas.openxmlformats.org/markup-compatibility/2006" xmlns:hp="http://schemas.haansoft.com/office/presentation/8.0" sz="1400" b="0" i="0" strike="noStrike" mc:Ignorable="hp" hp:hslEmbossed="0">
              <a:solidFill>
                <a:srgbClr val="1d1c1d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7"/>
          <p:cNvGrpSpPr/>
          <p:nvPr/>
        </p:nvGrpSpPr>
        <p:grpSpPr>
          <a:xfrm rot="0">
            <a:off x="299752" y="1231636"/>
            <a:ext cx="5088185" cy="4401569"/>
            <a:chOff x="299752" y="1231636"/>
            <a:chExt cx="5088185" cy="4401569"/>
          </a:xfrm>
        </p:grpSpPr>
        <p:pic>
          <p:nvPicPr>
            <p:cNvPr id="5" name="그림 1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99752" y="1231636"/>
              <a:ext cx="5088185" cy="4401569"/>
            </a:xfrm>
            <a:prstGeom prst="rect">
              <a:avLst/>
            </a:prstGeom>
          </p:spPr>
        </p:pic>
        <p:sp>
          <p:nvSpPr>
            <p:cNvPr id="6" name="직사각형 13"/>
            <p:cNvSpPr/>
            <p:nvPr/>
          </p:nvSpPr>
          <p:spPr>
            <a:xfrm>
              <a:off x="429208" y="1295721"/>
              <a:ext cx="4879910" cy="55060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grpSp>
        <p:nvGrpSpPr>
          <p:cNvPr id="7" name="그룹 1"/>
          <p:cNvGrpSpPr/>
          <p:nvPr/>
        </p:nvGrpSpPr>
        <p:grpSpPr>
          <a:xfrm rot="0">
            <a:off x="5641750" y="1483005"/>
            <a:ext cx="6024637" cy="1250590"/>
            <a:chOff x="5946705" y="1716543"/>
            <a:chExt cx="5719681" cy="1250590"/>
          </a:xfrm>
        </p:grpSpPr>
        <p:sp>
          <p:nvSpPr>
            <p:cNvPr id="8" name="TextBox 11"/>
            <p:cNvSpPr txBox="1"/>
            <p:nvPr/>
          </p:nvSpPr>
          <p:spPr>
            <a:xfrm>
              <a:off x="5946705" y="1716543"/>
              <a:ext cx="3167701" cy="3329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Total Running/ Cleaning  Time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en-US" altLang="ko-KR" sz="1600" b="1">
                <a:latin typeface="Amasis MT Pro Black"/>
              </a:endParaRPr>
            </a:p>
          </p:txBody>
        </p:sp>
        <p:pic>
          <p:nvPicPr>
            <p:cNvPr id="9" name="그림 2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040013" y="2164087"/>
              <a:ext cx="5626374" cy="803047"/>
            </a:xfrm>
            <a:prstGeom prst="rect">
              <a:avLst/>
            </a:prstGeom>
          </p:spPr>
        </p:pic>
      </p:grpSp>
      <p:grpSp>
        <p:nvGrpSpPr>
          <p:cNvPr id="10" name="그룹 3"/>
          <p:cNvGrpSpPr/>
          <p:nvPr/>
        </p:nvGrpSpPr>
        <p:grpSpPr>
          <a:xfrm rot="0">
            <a:off x="5641750" y="3519066"/>
            <a:ext cx="6365958" cy="2125959"/>
            <a:chOff x="5946707" y="3519066"/>
            <a:chExt cx="6061001" cy="2125959"/>
          </a:xfrm>
        </p:grpSpPr>
        <p:sp>
          <p:nvSpPr>
            <p:cNvPr id="11" name="TextBox 8"/>
            <p:cNvSpPr txBox="1"/>
            <p:nvPr/>
          </p:nvSpPr>
          <p:spPr>
            <a:xfrm>
              <a:off x="5946707" y="3519066"/>
              <a:ext cx="273076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Output / Throughput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  <p:pic>
          <p:nvPicPr>
            <p:cNvPr id="12" name="그림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040014" y="4178589"/>
              <a:ext cx="3165993" cy="1466436"/>
            </a:xfrm>
            <a:prstGeom prst="rect">
              <a:avLst/>
            </a:prstGeom>
          </p:spPr>
        </p:pic>
        <p:sp>
          <p:nvSpPr>
            <p:cNvPr id="13" name="TextBox 9"/>
            <p:cNvSpPr txBox="1"/>
            <p:nvPr/>
          </p:nvSpPr>
          <p:spPr>
            <a:xfrm>
              <a:off x="9162659" y="4327031"/>
              <a:ext cx="2845049" cy="11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/>
                <a:buChar char="•"/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Output </a:t>
              </a:r>
              <a:endParaRPr lang="en-US" altLang="ko-KR" sz="1200" b="1">
                <a:solidFill>
                  <a:srgbClr val="0070c0"/>
                </a:solidFill>
                <a:latin typeface="Amasis MT Pro Black"/>
              </a:endParaRPr>
            </a:p>
            <a:p>
              <a:pPr marL="0" indent="0">
                <a:buFont typeface="Arial"/>
                <a:buNone/>
                <a:defRPr/>
              </a:pP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    공정을 완료한 총 </a:t>
              </a: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Wafer </a:t>
              </a: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개수</a:t>
              </a:r>
              <a:endParaRPr lang="ko-KR" altLang="en-US" sz="1200" b="1">
                <a:solidFill>
                  <a:srgbClr val="0070c0"/>
                </a:solidFill>
                <a:latin typeface="Amasis MT Pro Black"/>
              </a:endParaRPr>
            </a:p>
            <a:p>
              <a:pPr marL="171450" indent="-171450">
                <a:buFont typeface="Arial"/>
                <a:buChar char="•"/>
                <a:defRPr/>
              </a:pPr>
              <a:endParaRPr lang="en-US" altLang="ko-KR" sz="1200" b="1">
                <a:solidFill>
                  <a:srgbClr val="0070c0"/>
                </a:solidFill>
                <a:latin typeface="Amasis MT Pro Black"/>
              </a:endParaRPr>
            </a:p>
            <a:p>
              <a:pPr marL="171450" indent="-171450">
                <a:buFont typeface="Arial"/>
                <a:buChar char="•"/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Throughput</a:t>
              </a:r>
              <a:endParaRPr lang="en-US" altLang="ko-KR" sz="1200" b="1">
                <a:solidFill>
                  <a:srgbClr val="0070c0"/>
                </a:solidFill>
                <a:latin typeface="Amasis MT Pro Black"/>
              </a:endParaRPr>
            </a:p>
            <a:p>
              <a:pPr marL="0" indent="0">
                <a:buFont typeface="Arial"/>
                <a:buNone/>
                <a:defRPr/>
              </a:pP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    </a:t>
              </a: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1</a:t>
              </a: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시간당 공정 가능한 </a:t>
              </a: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Wafer </a:t>
              </a: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개수 </a:t>
              </a:r>
              <a:endParaRPr lang="ko-KR" altLang="en-US" sz="1200" b="1">
                <a:solidFill>
                  <a:srgbClr val="0070c0"/>
                </a:solidFill>
                <a:latin typeface="Amasis MT Pro Black"/>
              </a:endParaRPr>
            </a:p>
            <a:p>
              <a:pPr marL="171450" indent="-171450">
                <a:buFont typeface="Arial"/>
                <a:buChar char="•"/>
                <a:defRPr/>
              </a:pPr>
              <a:endParaRPr lang="ko-KR" altLang="en-US" sz="1000" b="1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97445" y="2456346"/>
            <a:ext cx="2297321" cy="359974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87227" y="2456346"/>
            <a:ext cx="2297320" cy="359974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13317" y="600139"/>
            <a:ext cx="3401339" cy="1185475"/>
          </a:xfrm>
          <a:prstGeom prst="rect">
            <a:avLst/>
          </a:prstGeom>
        </p:spPr>
      </p:pic>
      <p:sp>
        <p:nvSpPr>
          <p:cNvPr id="9" name="TextBox 7"/>
          <p:cNvSpPr txBox="1"/>
          <p:nvPr/>
        </p:nvSpPr>
        <p:spPr>
          <a:xfrm>
            <a:off x="6537900" y="1951703"/>
            <a:ext cx="15571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Amasis MT Pro Black"/>
              </a:rPr>
              <a:t>[ Load Port</a:t>
            </a:r>
            <a:r>
              <a:rPr lang="ko-KR" altLang="en-US" sz="1600" b="1">
                <a:latin typeface="Amasis MT Pro Black"/>
              </a:rPr>
              <a:t> </a:t>
            </a:r>
            <a:r>
              <a:rPr lang="en-US" altLang="ko-KR" sz="1600" b="1">
                <a:latin typeface="Amasis MT Pro Black"/>
              </a:rPr>
              <a:t>]</a:t>
            </a:r>
            <a:endParaRPr lang="ko-KR" altLang="en-US" sz="1600" b="1">
              <a:latin typeface="Amasis MT Pro Black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9236063" y="1951703"/>
            <a:ext cx="15571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latin typeface="Amasis MT Pro Black"/>
              </a:rPr>
              <a:t>[ Load Lock</a:t>
            </a:r>
            <a:r>
              <a:rPr lang="ko-KR" altLang="en-US" sz="1600" b="1">
                <a:latin typeface="Amasis MT Pro Black"/>
              </a:rPr>
              <a:t> </a:t>
            </a:r>
            <a:r>
              <a:rPr lang="en-US" altLang="ko-KR" sz="1600" b="1">
                <a:latin typeface="Amasis MT Pro Black"/>
              </a:rPr>
              <a:t>]</a:t>
            </a:r>
            <a:endParaRPr lang="ko-KR" altLang="en-US" sz="1600" b="1">
              <a:latin typeface="Amasis MT Pro Black"/>
            </a:endParaRPr>
          </a:p>
        </p:txBody>
      </p:sp>
      <p:pic>
        <p:nvPicPr>
          <p:cNvPr id="13" name="그림 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82566" y="1132052"/>
            <a:ext cx="5616125" cy="4593896"/>
          </a:xfrm>
          <a:prstGeom prst="rect">
            <a:avLst/>
          </a:prstGeom>
        </p:spPr>
      </p:pic>
      <p:sp>
        <p:nvSpPr>
          <p:cNvPr id="14" name="직사각형 9"/>
          <p:cNvSpPr/>
          <p:nvPr/>
        </p:nvSpPr>
        <p:spPr>
          <a:xfrm>
            <a:off x="267578" y="1661198"/>
            <a:ext cx="1361525" cy="2320951"/>
          </a:xfrm>
          <a:prstGeom prst="rect">
            <a:avLst/>
          </a:prstGeom>
          <a:noFill/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Calibri"/>
              <a:ea typeface="맑은 고딕"/>
              <a:cs typeface="Arial Unicode MS"/>
            </a:endParaRPr>
          </a:p>
        </p:txBody>
      </p:sp>
      <p:sp>
        <p:nvSpPr>
          <p:cNvPr id="15" name="직사각형 9"/>
          <p:cNvSpPr/>
          <p:nvPr/>
        </p:nvSpPr>
        <p:spPr>
          <a:xfrm>
            <a:off x="4378413" y="1661198"/>
            <a:ext cx="1321259" cy="2437767"/>
          </a:xfrm>
          <a:prstGeom prst="rect">
            <a:avLst/>
          </a:prstGeom>
          <a:noFill/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Calibri"/>
              <a:ea typeface="맑은 고딕"/>
              <a:cs typeface="Arial Unicode MS"/>
            </a:endParaRPr>
          </a:p>
        </p:txBody>
      </p:sp>
      <p:sp>
        <p:nvSpPr>
          <p:cNvPr id="16" name="직사각형 9"/>
          <p:cNvSpPr/>
          <p:nvPr/>
        </p:nvSpPr>
        <p:spPr>
          <a:xfrm>
            <a:off x="267578" y="3982149"/>
            <a:ext cx="1361525" cy="548642"/>
          </a:xfrm>
          <a:prstGeom prst="rect">
            <a:avLst/>
          </a:prstGeom>
          <a:noFill/>
          <a:ln w="381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Calibri"/>
              <a:ea typeface="맑은 고딕"/>
              <a:cs typeface="Arial Unicode MS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6613317" y="136201"/>
            <a:ext cx="1557186" cy="33855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masis MT Pro Black"/>
              </a:rPr>
              <a:t>[ Color Info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masis MT Pro Black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masis MT Pro Black"/>
              </a:rPr>
              <a:t>]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Amasis MT Pro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1552" y="880048"/>
            <a:ext cx="5616125" cy="4593896"/>
          </a:xfrm>
          <a:prstGeom prst="rect">
            <a:avLst/>
          </a:prstGeom>
        </p:spPr>
      </p:pic>
      <p:sp>
        <p:nvSpPr>
          <p:cNvPr id="7" name="직사각형 9"/>
          <p:cNvSpPr/>
          <p:nvPr/>
        </p:nvSpPr>
        <p:spPr>
          <a:xfrm>
            <a:off x="1638089" y="1481081"/>
            <a:ext cx="2723050" cy="2770243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pic>
        <p:nvPicPr>
          <p:cNvPr id="10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05082" y="894996"/>
            <a:ext cx="5872097" cy="5068007"/>
          </a:xfrm>
          <a:prstGeom prst="rect">
            <a:avLst/>
          </a:prstGeom>
        </p:spPr>
      </p:pic>
      <p:sp>
        <p:nvSpPr>
          <p:cNvPr id="12" name="TextBox 7"/>
          <p:cNvSpPr txBox="1"/>
          <p:nvPr/>
        </p:nvSpPr>
        <p:spPr>
          <a:xfrm>
            <a:off x="8017978" y="494885"/>
            <a:ext cx="2028140" cy="389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latin typeface="Amasis MT Pro Black"/>
              </a:rPr>
              <a:t>[</a:t>
            </a:r>
            <a:r>
              <a:rPr lang="ko-KR" altLang="en-US" sz="2000" b="1">
                <a:latin typeface="Amasis MT Pro Black"/>
              </a:rPr>
              <a:t> </a:t>
            </a:r>
            <a:r>
              <a:rPr lang="en-US" altLang="ko-KR" sz="2000" b="1">
                <a:latin typeface="Amasis MT Pro Black"/>
              </a:rPr>
              <a:t>Machine UI</a:t>
            </a:r>
            <a:r>
              <a:rPr lang="ko-KR" altLang="en-US" sz="2000" b="1">
                <a:latin typeface="Amasis MT Pro Black"/>
              </a:rPr>
              <a:t> </a:t>
            </a:r>
            <a:r>
              <a:rPr lang="en-US" altLang="ko-KR" sz="2000" b="1">
                <a:latin typeface="Amasis MT Pro Black"/>
              </a:rPr>
              <a:t>]</a:t>
            </a:r>
            <a:endParaRPr lang="en-US" altLang="ko-KR" sz="2000" b="1">
              <a:latin typeface="Amasis MT Pro Black"/>
            </a:endParaRPr>
          </a:p>
        </p:txBody>
      </p:sp>
      <p:sp>
        <p:nvSpPr>
          <p:cNvPr id="13" name="화살표: 오른쪽 10"/>
          <p:cNvSpPr/>
          <p:nvPr/>
        </p:nvSpPr>
        <p:spPr>
          <a:xfrm>
            <a:off x="4674654" y="2618387"/>
            <a:ext cx="1421346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>
              <a:alpha val="100000"/>
            </a:srgbClr>
          </a:solidFill>
          <a:ln w="127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Calibri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1910" y="1042734"/>
            <a:ext cx="4581427" cy="3747530"/>
          </a:xfrm>
          <a:prstGeom prst="rect">
            <a:avLst/>
          </a:prstGeom>
        </p:spPr>
      </p:pic>
      <p:sp>
        <p:nvSpPr>
          <p:cNvPr id="5" name="직사각형 9"/>
          <p:cNvSpPr/>
          <p:nvPr/>
        </p:nvSpPr>
        <p:spPr>
          <a:xfrm>
            <a:off x="292231" y="3780148"/>
            <a:ext cx="3308808" cy="1010116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6" name="화살표: 오른쪽 10"/>
          <p:cNvSpPr/>
          <p:nvPr/>
        </p:nvSpPr>
        <p:spPr>
          <a:xfrm>
            <a:off x="3829984" y="3996965"/>
            <a:ext cx="1023001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grpSp>
        <p:nvGrpSpPr>
          <p:cNvPr id="7" name="그룹 2"/>
          <p:cNvGrpSpPr/>
          <p:nvPr/>
        </p:nvGrpSpPr>
        <p:grpSpPr>
          <a:xfrm rot="0">
            <a:off x="5081928" y="1708963"/>
            <a:ext cx="6877695" cy="3947120"/>
            <a:chOff x="5081929" y="1708963"/>
            <a:chExt cx="6616735" cy="3947120"/>
          </a:xfrm>
        </p:grpSpPr>
        <p:sp>
          <p:nvSpPr>
            <p:cNvPr id="8" name="TextBox 7"/>
            <p:cNvSpPr txBox="1"/>
            <p:nvPr/>
          </p:nvSpPr>
          <p:spPr>
            <a:xfrm>
              <a:off x="5081929" y="1708963"/>
              <a:ext cx="20281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[Process Module ]</a:t>
              </a:r>
              <a:endParaRPr lang="ko-KR" altLang="en-US" sz="1600" b="1">
                <a:latin typeface="Amasis MT Pro Black"/>
              </a:endParaRPr>
            </a:p>
          </p:txBody>
        </p:sp>
        <p:pic>
          <p:nvPicPr>
            <p:cNvPr id="9" name="그림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081930" y="2397607"/>
              <a:ext cx="6616734" cy="3258476"/>
            </a:xfrm>
            <a:prstGeom prst="rect">
              <a:avLst/>
            </a:prstGeom>
          </p:spPr>
        </p:pic>
        <p:sp>
          <p:nvSpPr>
            <p:cNvPr id="10" name="사각형: 둥근 모서리 26"/>
            <p:cNvSpPr/>
            <p:nvPr/>
          </p:nvSpPr>
          <p:spPr>
            <a:xfrm>
              <a:off x="5081930" y="2547258"/>
              <a:ext cx="898992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1" name="사각형: 둥근 모서리 27"/>
            <p:cNvSpPr/>
            <p:nvPr/>
          </p:nvSpPr>
          <p:spPr>
            <a:xfrm>
              <a:off x="5980921" y="2550368"/>
              <a:ext cx="1231641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사각형: 둥근 모서리 28"/>
            <p:cNvSpPr/>
            <p:nvPr/>
          </p:nvSpPr>
          <p:spPr>
            <a:xfrm>
              <a:off x="5081929" y="2984552"/>
              <a:ext cx="108560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3" name="사각형: 둥근 모서리 31"/>
            <p:cNvSpPr/>
            <p:nvPr/>
          </p:nvSpPr>
          <p:spPr>
            <a:xfrm>
              <a:off x="6371467" y="2973050"/>
              <a:ext cx="84109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676" y="671265"/>
            <a:ext cx="5014817" cy="5942333"/>
          </a:xfrm>
          <a:prstGeom prst="rect">
            <a:avLst/>
          </a:prstGeom>
        </p:spPr>
      </p:pic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grpSp>
        <p:nvGrpSpPr>
          <p:cNvPr id="24" name="그룹 23"/>
          <p:cNvGrpSpPr/>
          <p:nvPr/>
        </p:nvGrpSpPr>
        <p:grpSpPr>
          <a:xfrm rot="0">
            <a:off x="5914053" y="975602"/>
            <a:ext cx="363894" cy="400110"/>
            <a:chOff x="5914053" y="975602"/>
            <a:chExt cx="363894" cy="400110"/>
          </a:xfrm>
        </p:grpSpPr>
        <p:sp>
          <p:nvSpPr>
            <p:cNvPr id="2" name="타원 1"/>
            <p:cNvSpPr/>
            <p:nvPr/>
          </p:nvSpPr>
          <p:spPr>
            <a:xfrm>
              <a:off x="5914053" y="101058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71672" y="97560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1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914053" y="2033070"/>
            <a:ext cx="363894" cy="400110"/>
            <a:chOff x="5914053" y="2033070"/>
            <a:chExt cx="363894" cy="400110"/>
          </a:xfrm>
        </p:grpSpPr>
        <p:sp>
          <p:nvSpPr>
            <p:cNvPr id="7" name="타원 6"/>
            <p:cNvSpPr/>
            <p:nvPr/>
          </p:nvSpPr>
          <p:spPr>
            <a:xfrm>
              <a:off x="5914053" y="2068055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672" y="2033070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2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5910863" y="3347372"/>
            <a:ext cx="363894" cy="400110"/>
            <a:chOff x="5910863" y="3347372"/>
            <a:chExt cx="363894" cy="400110"/>
          </a:xfrm>
        </p:grpSpPr>
        <p:sp>
          <p:nvSpPr>
            <p:cNvPr id="11" name="타원 10"/>
            <p:cNvSpPr/>
            <p:nvPr/>
          </p:nvSpPr>
          <p:spPr>
            <a:xfrm>
              <a:off x="5910863" y="338235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8482" y="334737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3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914053" y="5200927"/>
            <a:ext cx="363894" cy="400110"/>
            <a:chOff x="5914053" y="5200927"/>
            <a:chExt cx="363894" cy="400110"/>
          </a:xfrm>
        </p:grpSpPr>
        <p:sp>
          <p:nvSpPr>
            <p:cNvPr id="14" name="타원 13"/>
            <p:cNvSpPr/>
            <p:nvPr/>
          </p:nvSpPr>
          <p:spPr>
            <a:xfrm>
              <a:off x="5914053" y="5235912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1672" y="5200927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4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 rot="0">
            <a:off x="740943" y="2185653"/>
            <a:ext cx="3807161" cy="4427945"/>
            <a:chOff x="754316" y="1992280"/>
            <a:chExt cx="2542857" cy="4502141"/>
          </a:xfrm>
        </p:grpSpPr>
        <p:pic>
          <p:nvPicPr>
            <p:cNvPr id="32" name="그림 31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1936" y="1992280"/>
              <a:ext cx="2444318" cy="450214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54316" y="1992280"/>
              <a:ext cx="2542857" cy="4502141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699487" y="671265"/>
            <a:ext cx="3848618" cy="1345587"/>
            <a:chOff x="298270" y="576519"/>
            <a:chExt cx="3848618" cy="1345587"/>
          </a:xfrm>
        </p:grpSpPr>
        <p:pic>
          <p:nvPicPr>
            <p:cNvPr id="30" name="그림 29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98270" y="671265"/>
              <a:ext cx="3791000" cy="1171736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305107" y="576519"/>
              <a:ext cx="3841781" cy="1345587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화살표: 오른쪽 34"/>
          <p:cNvSpPr/>
          <p:nvPr/>
        </p:nvSpPr>
        <p:spPr>
          <a:xfrm>
            <a:off x="4870788" y="4151810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6" name="화살표: 오른쪽 35"/>
          <p:cNvSpPr/>
          <p:nvPr/>
        </p:nvSpPr>
        <p:spPr>
          <a:xfrm rot="1383126">
            <a:off x="4870788" y="1485463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1088" y="561975"/>
            <a:ext cx="10029825" cy="5734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31678" y="380249"/>
            <a:ext cx="5187635" cy="61744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02184" y="1068101"/>
            <a:ext cx="4850395" cy="11798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ysClr val="windowText" lastClr="000000"/>
                </a:solidFill>
              </a:rPr>
              <a:t>개요 </a:t>
            </a:r>
            <a:br>
              <a:rPr lang="en-US" altLang="ko-KR">
                <a:solidFill>
                  <a:sysClr val="windowText" lastClr="000000"/>
                </a:solidFill>
              </a:rPr>
            </a:br>
            <a:r>
              <a:rPr lang="en-US" altLang="ko-KR">
                <a:solidFill>
                  <a:sysClr val="windowText" lastClr="000000"/>
                </a:solidFill>
              </a:rPr>
              <a:t>(2</a:t>
            </a:r>
            <a:r>
              <a:rPr lang="ko-KR" altLang="en-US">
                <a:solidFill>
                  <a:sysClr val="windowText" lastClr="000000"/>
                </a:solidFill>
              </a:rPr>
              <a:t>번 슬라이드</a:t>
            </a:r>
            <a:r>
              <a:rPr lang="en-US" altLang="ko-KR">
                <a:solidFill>
                  <a:sysClr val="windowText" lastClr="000000"/>
                </a:solidFill>
              </a:rPr>
              <a:t>)</a:t>
            </a:r>
            <a:r>
              <a:rPr lang="ko-KR" altLang="en-US">
                <a:solidFill>
                  <a:sysClr val="windowText" lastClr="000000"/>
                </a:solidFill>
              </a:rPr>
              <a:t> 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90374" y="4959269"/>
            <a:ext cx="2373515" cy="12570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ysClr val="windowText" lastClr="000000"/>
                </a:solidFill>
              </a:rPr>
              <a:t>Basic Flow Chart</a:t>
            </a:r>
            <a:br>
              <a:rPr lang="ko-KR" altLang="en-US">
                <a:solidFill>
                  <a:sysClr val="windowText" lastClr="000000"/>
                </a:solidFill>
              </a:rPr>
            </a:br>
            <a:r>
              <a:rPr lang="en-US" altLang="ko-KR">
                <a:solidFill>
                  <a:sysClr val="windowText" lastClr="000000"/>
                </a:solidFill>
              </a:rPr>
              <a:t>(8</a:t>
            </a:r>
            <a:r>
              <a:rPr lang="ko-KR" altLang="en-US">
                <a:solidFill>
                  <a:sysClr val="windowText" lastClr="000000"/>
                </a:solidFill>
              </a:rPr>
              <a:t>번 슬라이드</a:t>
            </a:r>
            <a:r>
              <a:rPr lang="en-US" altLang="ko-KR">
                <a:solidFill>
                  <a:sysClr val="windowText" lastClr="000000"/>
                </a:solidFill>
              </a:rPr>
              <a:t>)</a:t>
            </a:r>
            <a:endParaRPr lang="en-US" altLang="ko-KR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02183" y="503552"/>
            <a:ext cx="4854165" cy="4361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ysClr val="windowText" lastClr="000000"/>
                </a:solidFill>
              </a:rPr>
              <a:t>이름 </a:t>
            </a:r>
            <a:r>
              <a:rPr lang="en-US" altLang="ko-KR">
                <a:solidFill>
                  <a:sysClr val="windowText" lastClr="000000"/>
                </a:solidFill>
              </a:rPr>
              <a:t>(1</a:t>
            </a:r>
            <a:r>
              <a:rPr lang="ko-KR" altLang="en-US">
                <a:solidFill>
                  <a:sysClr val="windowText" lastClr="000000"/>
                </a:solidFill>
              </a:rPr>
              <a:t>번 슬라이드</a:t>
            </a:r>
            <a:r>
              <a:rPr lang="en-US" altLang="ko-KR">
                <a:solidFill>
                  <a:sysClr val="windowText" lastClr="000000"/>
                </a:solidFill>
              </a:rPr>
              <a:t>)</a:t>
            </a:r>
            <a:endParaRPr lang="en-US" altLang="ko-KR">
              <a:solidFill>
                <a:sysClr val="windowText" lastClr="000000"/>
              </a:solidFill>
            </a:endParaRPr>
          </a:p>
        </p:txBody>
      </p:sp>
      <p:sp>
        <p:nvSpPr>
          <p:cNvPr id="22" name="직사각형 4"/>
          <p:cNvSpPr/>
          <p:nvPr/>
        </p:nvSpPr>
        <p:spPr>
          <a:xfrm>
            <a:off x="3509723" y="4969190"/>
            <a:ext cx="2373515" cy="1250814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System Info UI</a:t>
            </a:r>
            <a:b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(7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3" name="직사각형 4"/>
          <p:cNvSpPr/>
          <p:nvPr/>
        </p:nvSpPr>
        <p:spPr>
          <a:xfrm>
            <a:off x="3505953" y="2316192"/>
            <a:ext cx="2365973" cy="1179862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Main UI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b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(3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4" name="직사각형 4"/>
          <p:cNvSpPr/>
          <p:nvPr/>
        </p:nvSpPr>
        <p:spPr>
          <a:xfrm>
            <a:off x="5990374" y="2316192"/>
            <a:ext cx="2365973" cy="1179862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Main UI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b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(4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5" name="직사각형 4"/>
          <p:cNvSpPr/>
          <p:nvPr/>
        </p:nvSpPr>
        <p:spPr>
          <a:xfrm>
            <a:off x="3505953" y="3642691"/>
            <a:ext cx="2365973" cy="1179862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Main UI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b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(5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6" name="직사각형 4"/>
          <p:cNvSpPr/>
          <p:nvPr/>
        </p:nvSpPr>
        <p:spPr>
          <a:xfrm>
            <a:off x="5990374" y="3637730"/>
            <a:ext cx="2365973" cy="1179862"/>
          </a:xfrm>
          <a:prstGeom prst="rect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Main UI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b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(6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번 슬라이드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189</ep:Words>
  <ep:PresentationFormat>와이드스크린</ep:PresentationFormat>
  <ep:Paragraphs>20</ep:Paragraphs>
  <ep:Slides>9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2022-07-09T02:25:43.000</dcterms:created>
  <dc:creator>정승엽</dc:creator>
  <cp:lastModifiedBy>pand3</cp:lastModifiedBy>
  <dcterms:modified xsi:type="dcterms:W3CDTF">2022-10-24T23:44:32.652</dcterms:modified>
  <cp:revision>33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