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8" r:id="rId2"/>
    <p:sldId id="259" r:id="rId3"/>
    <p:sldId id="260" r:id="rId4"/>
    <p:sldId id="377" r:id="rId5"/>
    <p:sldId id="265" r:id="rId6"/>
    <p:sldId id="266" r:id="rId7"/>
    <p:sldId id="271" r:id="rId8"/>
    <p:sldId id="273" r:id="rId9"/>
    <p:sldId id="378" r:id="rId10"/>
    <p:sldId id="268" r:id="rId11"/>
    <p:sldId id="275" r:id="rId12"/>
    <p:sldId id="277" r:id="rId13"/>
    <p:sldId id="267" r:id="rId14"/>
    <p:sldId id="388" r:id="rId15"/>
    <p:sldId id="269" r:id="rId16"/>
    <p:sldId id="372" r:id="rId17"/>
    <p:sldId id="287" r:id="rId18"/>
    <p:sldId id="289" r:id="rId19"/>
    <p:sldId id="379" r:id="rId20"/>
    <p:sldId id="290" r:id="rId21"/>
    <p:sldId id="291" r:id="rId22"/>
    <p:sldId id="292" r:id="rId23"/>
    <p:sldId id="294" r:id="rId24"/>
    <p:sldId id="389" r:id="rId25"/>
    <p:sldId id="295" r:id="rId26"/>
    <p:sldId id="373" r:id="rId27"/>
    <p:sldId id="296" r:id="rId28"/>
    <p:sldId id="297" r:id="rId29"/>
    <p:sldId id="299" r:id="rId30"/>
    <p:sldId id="390" r:id="rId31"/>
    <p:sldId id="300" r:id="rId32"/>
    <p:sldId id="387" r:id="rId33"/>
    <p:sldId id="370" r:id="rId34"/>
    <p:sldId id="305" r:id="rId35"/>
    <p:sldId id="306" r:id="rId36"/>
    <p:sldId id="307" r:id="rId37"/>
    <p:sldId id="308" r:id="rId38"/>
    <p:sldId id="311" r:id="rId39"/>
    <p:sldId id="312" r:id="rId40"/>
    <p:sldId id="313" r:id="rId41"/>
    <p:sldId id="310" r:id="rId42"/>
    <p:sldId id="314" r:id="rId43"/>
    <p:sldId id="315" r:id="rId44"/>
    <p:sldId id="317" r:id="rId45"/>
    <p:sldId id="391" r:id="rId46"/>
    <p:sldId id="318" r:id="rId47"/>
    <p:sldId id="374" r:id="rId48"/>
    <p:sldId id="319" r:id="rId49"/>
    <p:sldId id="336" r:id="rId50"/>
    <p:sldId id="320" r:id="rId51"/>
    <p:sldId id="321" r:id="rId52"/>
    <p:sldId id="322" r:id="rId53"/>
    <p:sldId id="323" r:id="rId54"/>
    <p:sldId id="325" r:id="rId55"/>
    <p:sldId id="392" r:id="rId56"/>
    <p:sldId id="326" r:id="rId57"/>
    <p:sldId id="393" r:id="rId58"/>
    <p:sldId id="327" r:id="rId59"/>
    <p:sldId id="328" r:id="rId60"/>
    <p:sldId id="330" r:id="rId61"/>
    <p:sldId id="394" r:id="rId62"/>
    <p:sldId id="331" r:id="rId63"/>
    <p:sldId id="375" r:id="rId64"/>
    <p:sldId id="335" r:id="rId65"/>
    <p:sldId id="380" r:id="rId66"/>
    <p:sldId id="340" r:id="rId67"/>
    <p:sldId id="341" r:id="rId68"/>
    <p:sldId id="342" r:id="rId69"/>
    <p:sldId id="343" r:id="rId70"/>
    <p:sldId id="381" r:id="rId71"/>
    <p:sldId id="350" r:id="rId72"/>
    <p:sldId id="345" r:id="rId73"/>
    <p:sldId id="346" r:id="rId74"/>
    <p:sldId id="347" r:id="rId75"/>
    <p:sldId id="349" r:id="rId76"/>
    <p:sldId id="395" r:id="rId77"/>
    <p:sldId id="351" r:id="rId78"/>
    <p:sldId id="376" r:id="rId79"/>
    <p:sldId id="352" r:id="rId80"/>
    <p:sldId id="382" r:id="rId81"/>
    <p:sldId id="353" r:id="rId82"/>
    <p:sldId id="354" r:id="rId83"/>
    <p:sldId id="355" r:id="rId84"/>
    <p:sldId id="356" r:id="rId85"/>
    <p:sldId id="358" r:id="rId86"/>
    <p:sldId id="396" r:id="rId87"/>
    <p:sldId id="359" r:id="rId88"/>
    <p:sldId id="360" r:id="rId89"/>
    <p:sldId id="361" r:id="rId90"/>
    <p:sldId id="363" r:id="rId91"/>
    <p:sldId id="397" r:id="rId92"/>
    <p:sldId id="364" r:id="rId93"/>
    <p:sldId id="386" r:id="rId94"/>
  </p:sldIdLst>
  <p:sldSz cx="4176713" cy="2376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470"/>
  </p:normalViewPr>
  <p:slideViewPr>
    <p:cSldViewPr snapToGrid="0">
      <p:cViewPr varScale="1">
        <p:scale>
          <a:sx n="307" d="100"/>
          <a:sy n="307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89" y="388930"/>
            <a:ext cx="3132535" cy="827370"/>
          </a:xfrm>
        </p:spPr>
        <p:txBody>
          <a:bodyPr anchor="b"/>
          <a:lstStyle>
            <a:lvl1pPr algn="ctr">
              <a:defRPr sz="20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089" y="1248206"/>
            <a:ext cx="3132535" cy="573768"/>
          </a:xfrm>
        </p:spPr>
        <p:txBody>
          <a:bodyPr/>
          <a:lstStyle>
            <a:lvl1pPr marL="0" indent="0" algn="ctr">
              <a:buNone/>
              <a:defRPr sz="822"/>
            </a:lvl1pPr>
            <a:lvl2pPr marL="156637" indent="0" algn="ctr">
              <a:buNone/>
              <a:defRPr sz="685"/>
            </a:lvl2pPr>
            <a:lvl3pPr marL="313273" indent="0" algn="ctr">
              <a:buNone/>
              <a:defRPr sz="617"/>
            </a:lvl3pPr>
            <a:lvl4pPr marL="469910" indent="0" algn="ctr">
              <a:buNone/>
              <a:defRPr sz="548"/>
            </a:lvl4pPr>
            <a:lvl5pPr marL="626547" indent="0" algn="ctr">
              <a:buNone/>
              <a:defRPr sz="548"/>
            </a:lvl5pPr>
            <a:lvl6pPr marL="783184" indent="0" algn="ctr">
              <a:buNone/>
              <a:defRPr sz="548"/>
            </a:lvl6pPr>
            <a:lvl7pPr marL="939820" indent="0" algn="ctr">
              <a:buNone/>
              <a:defRPr sz="548"/>
            </a:lvl7pPr>
            <a:lvl8pPr marL="1096457" indent="0" algn="ctr">
              <a:buNone/>
              <a:defRPr sz="548"/>
            </a:lvl8pPr>
            <a:lvl9pPr marL="1253094" indent="0" algn="ctr">
              <a:buNone/>
              <a:defRPr sz="5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503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201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8960" y="126526"/>
            <a:ext cx="900604" cy="20139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149" y="126526"/>
            <a:ext cx="2649602" cy="20139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729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66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74" y="592472"/>
            <a:ext cx="3602415" cy="988553"/>
          </a:xfrm>
        </p:spPr>
        <p:txBody>
          <a:bodyPr anchor="b"/>
          <a:lstStyle>
            <a:lvl1pPr>
              <a:defRPr sz="205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74" y="1590377"/>
            <a:ext cx="3602415" cy="519857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1pPr>
            <a:lvl2pPr marL="156637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2pPr>
            <a:lvl3pPr marL="313273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3pPr>
            <a:lvl4pPr marL="469910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4pPr>
            <a:lvl5pPr marL="62654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5pPr>
            <a:lvl6pPr marL="78318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6pPr>
            <a:lvl7pPr marL="939820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7pPr>
            <a:lvl8pPr marL="109645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8pPr>
            <a:lvl9pPr marL="125309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198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149" y="632630"/>
            <a:ext cx="1775103" cy="15078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4461" y="632630"/>
            <a:ext cx="1775103" cy="15078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0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3" y="126526"/>
            <a:ext cx="3602415" cy="4593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93" y="582570"/>
            <a:ext cx="1766945" cy="285508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637" indent="0">
              <a:buNone/>
              <a:defRPr sz="685" b="1"/>
            </a:lvl2pPr>
            <a:lvl3pPr marL="313273" indent="0">
              <a:buNone/>
              <a:defRPr sz="617" b="1"/>
            </a:lvl3pPr>
            <a:lvl4pPr marL="469910" indent="0">
              <a:buNone/>
              <a:defRPr sz="548" b="1"/>
            </a:lvl4pPr>
            <a:lvl5pPr marL="626547" indent="0">
              <a:buNone/>
              <a:defRPr sz="548" b="1"/>
            </a:lvl5pPr>
            <a:lvl6pPr marL="783184" indent="0">
              <a:buNone/>
              <a:defRPr sz="548" b="1"/>
            </a:lvl6pPr>
            <a:lvl7pPr marL="939820" indent="0">
              <a:buNone/>
              <a:defRPr sz="548" b="1"/>
            </a:lvl7pPr>
            <a:lvl8pPr marL="1096457" indent="0">
              <a:buNone/>
              <a:defRPr sz="548" b="1"/>
            </a:lvl8pPr>
            <a:lvl9pPr marL="1253094" indent="0">
              <a:buNone/>
              <a:defRPr sz="5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693" y="868078"/>
            <a:ext cx="1766945" cy="12768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4461" y="582570"/>
            <a:ext cx="1775647" cy="285508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637" indent="0">
              <a:buNone/>
              <a:defRPr sz="685" b="1"/>
            </a:lvl2pPr>
            <a:lvl3pPr marL="313273" indent="0">
              <a:buNone/>
              <a:defRPr sz="617" b="1"/>
            </a:lvl3pPr>
            <a:lvl4pPr marL="469910" indent="0">
              <a:buNone/>
              <a:defRPr sz="548" b="1"/>
            </a:lvl4pPr>
            <a:lvl5pPr marL="626547" indent="0">
              <a:buNone/>
              <a:defRPr sz="548" b="1"/>
            </a:lvl5pPr>
            <a:lvl6pPr marL="783184" indent="0">
              <a:buNone/>
              <a:defRPr sz="548" b="1"/>
            </a:lvl6pPr>
            <a:lvl7pPr marL="939820" indent="0">
              <a:buNone/>
              <a:defRPr sz="548" b="1"/>
            </a:lvl7pPr>
            <a:lvl8pPr marL="1096457" indent="0">
              <a:buNone/>
              <a:defRPr sz="548" b="1"/>
            </a:lvl8pPr>
            <a:lvl9pPr marL="1253094" indent="0">
              <a:buNone/>
              <a:defRPr sz="5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4461" y="868078"/>
            <a:ext cx="1775647" cy="12768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13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394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3" y="158432"/>
            <a:ext cx="1347099" cy="554514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647" y="342170"/>
            <a:ext cx="2114461" cy="1688847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693" y="712947"/>
            <a:ext cx="1347099" cy="1320821"/>
          </a:xfrm>
        </p:spPr>
        <p:txBody>
          <a:bodyPr/>
          <a:lstStyle>
            <a:lvl1pPr marL="0" indent="0">
              <a:buNone/>
              <a:defRPr sz="548"/>
            </a:lvl1pPr>
            <a:lvl2pPr marL="156637" indent="0">
              <a:buNone/>
              <a:defRPr sz="480"/>
            </a:lvl2pPr>
            <a:lvl3pPr marL="313273" indent="0">
              <a:buNone/>
              <a:defRPr sz="411"/>
            </a:lvl3pPr>
            <a:lvl4pPr marL="469910" indent="0">
              <a:buNone/>
              <a:defRPr sz="343"/>
            </a:lvl4pPr>
            <a:lvl5pPr marL="626547" indent="0">
              <a:buNone/>
              <a:defRPr sz="343"/>
            </a:lvl5pPr>
            <a:lvl6pPr marL="783184" indent="0">
              <a:buNone/>
              <a:defRPr sz="343"/>
            </a:lvl6pPr>
            <a:lvl7pPr marL="939820" indent="0">
              <a:buNone/>
              <a:defRPr sz="343"/>
            </a:lvl7pPr>
            <a:lvl8pPr marL="1096457" indent="0">
              <a:buNone/>
              <a:defRPr sz="343"/>
            </a:lvl8pPr>
            <a:lvl9pPr marL="1253094" indent="0">
              <a:buNone/>
              <a:defRPr sz="3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24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3" y="158432"/>
            <a:ext cx="1347099" cy="554514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5647" y="342170"/>
            <a:ext cx="2114461" cy="1688847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637" indent="0">
              <a:buNone/>
              <a:defRPr sz="959"/>
            </a:lvl2pPr>
            <a:lvl3pPr marL="313273" indent="0">
              <a:buNone/>
              <a:defRPr sz="822"/>
            </a:lvl3pPr>
            <a:lvl4pPr marL="469910" indent="0">
              <a:buNone/>
              <a:defRPr sz="685"/>
            </a:lvl4pPr>
            <a:lvl5pPr marL="626547" indent="0">
              <a:buNone/>
              <a:defRPr sz="685"/>
            </a:lvl5pPr>
            <a:lvl6pPr marL="783184" indent="0">
              <a:buNone/>
              <a:defRPr sz="685"/>
            </a:lvl6pPr>
            <a:lvl7pPr marL="939820" indent="0">
              <a:buNone/>
              <a:defRPr sz="685"/>
            </a:lvl7pPr>
            <a:lvl8pPr marL="1096457" indent="0">
              <a:buNone/>
              <a:defRPr sz="685"/>
            </a:lvl8pPr>
            <a:lvl9pPr marL="1253094" indent="0">
              <a:buNone/>
              <a:defRPr sz="68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693" y="712947"/>
            <a:ext cx="1347099" cy="1320821"/>
          </a:xfrm>
        </p:spPr>
        <p:txBody>
          <a:bodyPr/>
          <a:lstStyle>
            <a:lvl1pPr marL="0" indent="0">
              <a:buNone/>
              <a:defRPr sz="548"/>
            </a:lvl1pPr>
            <a:lvl2pPr marL="156637" indent="0">
              <a:buNone/>
              <a:defRPr sz="480"/>
            </a:lvl2pPr>
            <a:lvl3pPr marL="313273" indent="0">
              <a:buNone/>
              <a:defRPr sz="411"/>
            </a:lvl3pPr>
            <a:lvl4pPr marL="469910" indent="0">
              <a:buNone/>
              <a:defRPr sz="343"/>
            </a:lvl4pPr>
            <a:lvl5pPr marL="626547" indent="0">
              <a:buNone/>
              <a:defRPr sz="343"/>
            </a:lvl5pPr>
            <a:lvl6pPr marL="783184" indent="0">
              <a:buNone/>
              <a:defRPr sz="343"/>
            </a:lvl6pPr>
            <a:lvl7pPr marL="939820" indent="0">
              <a:buNone/>
              <a:defRPr sz="343"/>
            </a:lvl7pPr>
            <a:lvl8pPr marL="1096457" indent="0">
              <a:buNone/>
              <a:defRPr sz="343"/>
            </a:lvl8pPr>
            <a:lvl9pPr marL="1253094" indent="0">
              <a:buNone/>
              <a:defRPr sz="3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34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149" y="126526"/>
            <a:ext cx="3602415" cy="45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149" y="632630"/>
            <a:ext cx="3602415" cy="150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7149" y="2202652"/>
            <a:ext cx="939760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F842-D3A1-6D41-A068-871AD6D94E1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536" y="2202652"/>
            <a:ext cx="1409641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9804" y="2202652"/>
            <a:ext cx="939760" cy="126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29E6-83D5-114E-B7BE-E7B2ED7B58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68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313273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18" indent="-78318" algn="l" defTabSz="313273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955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592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229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865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502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8139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775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412" indent="-78318" algn="l" defTabSz="31327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637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273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910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547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3184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820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457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4" algn="l" defTabSz="313273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713"/>
            <a:ext cx="4029834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5" y="1388414"/>
            <a:ext cx="799862" cy="699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2" y="14088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14" y="14098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1" y="14129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82" y="14098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0" y="14129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14" y="44188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20" y="59223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807D95-CDB4-CB7E-4E7A-D19D4E888F2C}"/>
              </a:ext>
            </a:extLst>
          </p:cNvPr>
          <p:cNvGrpSpPr/>
          <p:nvPr/>
        </p:nvGrpSpPr>
        <p:grpSpPr>
          <a:xfrm>
            <a:off x="1615706" y="203234"/>
            <a:ext cx="605614" cy="918209"/>
            <a:chOff x="1615706" y="203234"/>
            <a:chExt cx="605614" cy="918209"/>
          </a:xfrm>
        </p:grpSpPr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165102">
              <a:off x="1648262" y="330530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1615706" y="567054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1860046" y="366967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1972091" y="203234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1876101" y="855636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BB8207-DD84-F94B-A01D-0D8C4BFDE394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41BFFA3-731F-D8E9-8223-44C23285BBC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1926C6-1D70-830B-C35D-282B52B337FF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5" y="131681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14" y="131827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82" y="131566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7A33736-230F-91FA-A0F2-67925B201CD5}"/>
              </a:ext>
            </a:extLst>
          </p:cNvPr>
          <p:cNvSpPr/>
          <p:nvPr/>
        </p:nvSpPr>
        <p:spPr>
          <a:xfrm>
            <a:off x="610690" y="1428900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49CC758-E495-06CA-AC6A-6629E2533CC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C6B46F-CFDD-9BD7-8FFD-ACE1E264A1A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1DE272-FCF1-302F-C67F-1981792C9384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6CFAB3-D350-7D01-7FC2-4934FBB84AC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2B8F63-5A11-D882-3DF8-D4113CF7F4D4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D5B965A-D63E-CCB2-E90B-A17A08A66586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83347C1-F403-6D6C-A311-3267ACBB09C8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13F4906-0DE1-FBCB-97A3-BD9AFCC53FD6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8AA8F7D-C1F3-9156-F62A-F3405104B1EE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61089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8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4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7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5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5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2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09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4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153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886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625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D431B88-EAD9-1E6F-A110-A496CF2FD818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B569D5B-D5EF-62B9-E888-517F380396D3}"/>
              </a:ext>
            </a:extLst>
          </p:cNvPr>
          <p:cNvSpPr/>
          <p:nvPr/>
        </p:nvSpPr>
        <p:spPr>
          <a:xfrm>
            <a:off x="2245172" y="435150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E0DE030-3BF8-B581-7A65-3436344BA657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F760D59-84F2-3F25-C394-5E4605FD9222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339CA04-DF69-A614-ACCF-37CF9F5BBB15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45D251F-2292-83E9-426F-6441FD728CC1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B7B9466-83ED-ACDB-82BE-604756167672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A2D2B14-1D0C-FCB7-38A4-F830090C77C5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C7BB048-E894-FA0E-26AD-DB36C9D7D1B0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54724B3-A9AF-87B8-47CE-33C2BB7F6DC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2B072E-9D9E-8514-A3FE-11495C3E84CF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062DF1-8479-DD2C-36DE-24ABD472166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CFC6E7-CA01-697D-5DB4-B9A2363364C0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0FC731-845F-EBD8-A36C-E5C20E70FF5B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366288-0CB2-9360-8D96-40B3F7745BC4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071DF9-08F2-5CEB-DC57-C4D330E37758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46305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BE8B880-1C8F-6136-839D-F98B9E8153D4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39B923D-C370-1FA8-2A19-672471ACCC74}"/>
              </a:ext>
            </a:extLst>
          </p:cNvPr>
          <p:cNvSpPr/>
          <p:nvPr/>
        </p:nvSpPr>
        <p:spPr>
          <a:xfrm>
            <a:off x="2410081" y="43005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67A081-C2B0-F703-0030-6A370D09F5B7}"/>
              </a:ext>
            </a:extLst>
          </p:cNvPr>
          <p:cNvGrpSpPr/>
          <p:nvPr/>
        </p:nvGrpSpPr>
        <p:grpSpPr>
          <a:xfrm>
            <a:off x="3266050" y="316987"/>
            <a:ext cx="792361" cy="782205"/>
            <a:chOff x="3266050" y="316987"/>
            <a:chExt cx="792361" cy="78220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43150A2-E603-0B97-7991-072BD92D5190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2352C54-4F33-12DC-B8CD-8CEA5AC50820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A28203E-28BE-7D0A-14AD-BA4F8216276F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8BD1E36-DBD4-C00F-F5DF-C21C1B0F224A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101AECA-A62B-2761-C53F-EE0C2728585B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9218247-37AF-7D64-EE24-678CF717E81B}"/>
                </a:ext>
              </a:extLst>
            </p:cNvPr>
            <p:cNvSpPr/>
            <p:nvPr/>
          </p:nvSpPr>
          <p:spPr>
            <a:xfrm>
              <a:off x="326605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ED8BB9-D68E-2418-CB95-9503DF7DE84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C08F7F-1813-5E76-4A00-55C342DDD2EA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34619A-85BB-DFF9-DA3F-278ADF13405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1A20C-1609-6353-DD6E-18662B0F31F4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63CE7A-6DF2-2DB4-B47D-CCECB05E6EFB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CA6CAC-7A83-9756-C4E7-EE2D5635B5C3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7B7818-0014-5728-437E-C9EEB00F60EF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90979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3AEBF6-BE17-F723-6886-E49B0B29E25C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493F7FA-BAD6-EE85-D795-CE650356C462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1292C43-C278-A1A6-3C48-0675D8C88684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9E8889F-C086-3946-7579-CA839CB3DA79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FB148B4-5F27-07A9-2471-9F6E93AECE6F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7CB64AA-4542-9A48-B84C-7E99E682EF1F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214A9DC-E074-5755-D5D6-8D10559B4EEF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9A25379-3FD7-EE28-A5AE-4C47B846E93C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BCA6E02-2D5A-5E44-CB13-729ACF829BCC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D77424C-E058-067C-B267-BADA5FC7F6E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27C883-FEB4-2F18-EB58-EDD52047FB7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BDCDD8-9243-872B-A014-2FD34A9F0E1D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DE3ABC-41D9-71C8-4AE0-BF62F24A45A8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E95B75-EB92-D869-0B22-AB23D1E376C4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09660A-E641-BB8E-FF32-1432E5BD2BBB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4638FB-688A-8C37-C40E-EB691010F708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32520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7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567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300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519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936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3631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5041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53189" y="115639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2039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322FF47-0C84-6822-E75C-B05475444B8B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94B853-F12C-FDFD-2E3A-80EEFF0E90C3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4F43583-ACDF-B933-A44C-58081416CB01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DB22758-34C4-EDCB-99FE-77647C57EBCC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35A32A8-F661-969B-1833-E852E1AFEB0B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2168720-21B5-88B4-8D41-7F57FBFC0802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AB45345-9837-4160-2AF9-84396F189C8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1B6ED10-6F53-B63F-7FCB-E82A2AFA655C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F76273B-2B64-34B2-400E-C20062885A39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4B6AD9-6F70-7C65-6FC6-360CA15B3A1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ED645A-E9A7-0622-94FA-F12E702A50E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FC5EB2-E306-E938-BB42-99254BCEB2A5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371738-FDCB-0F00-0EB6-F8179A56054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989C26-2BE8-AC72-1979-D3193D556F7B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83D632A-8E21-9AF9-177E-66BF6297FA71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B3BE01-554A-1CB5-167D-608441CE21D9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73979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7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567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300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519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936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3631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5041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53189" y="115639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2039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322FF47-0C84-6822-E75C-B05475444B8B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94B853-F12C-FDFD-2E3A-80EEFF0E90C3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4F43583-ACDF-B933-A44C-58081416CB01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DB22758-34C4-EDCB-99FE-77647C57EBCC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35A32A8-F661-969B-1833-E852E1AFEB0B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2168720-21B5-88B4-8D41-7F57FBFC0802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AB45345-9837-4160-2AF9-84396F189C8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1B6ED10-6F53-B63F-7FCB-E82A2AFA655C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F76273B-2B64-34B2-400E-C20062885A39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4B6AD9-6F70-7C65-6FC6-360CA15B3A1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ED645A-E9A7-0622-94FA-F12E702A50E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FC5EB2-E306-E938-BB42-99254BCEB2A5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371738-FDCB-0F00-0EB6-F8179A56054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3D632A-8E21-9AF9-177E-66BF6297FA71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3BE01-554A-1CB5-167D-608441CE21D9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2968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8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4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7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923D1-70A7-99C1-48D0-B6D77D1B297E}"/>
              </a:ext>
            </a:extLst>
          </p:cNvPr>
          <p:cNvSpPr/>
          <p:nvPr/>
        </p:nvSpPr>
        <p:spPr>
          <a:xfrm>
            <a:off x="1688409" y="132300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3DE40-D29C-4EAB-16E6-4EC50FE3C2D3}"/>
              </a:ext>
            </a:extLst>
          </p:cNvPr>
          <p:cNvSpPr/>
          <p:nvPr/>
        </p:nvSpPr>
        <p:spPr>
          <a:xfrm>
            <a:off x="530340" y="132567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5440C-0D28-6600-338F-149840E99681}"/>
              </a:ext>
            </a:extLst>
          </p:cNvPr>
          <p:cNvSpPr/>
          <p:nvPr/>
        </p:nvSpPr>
        <p:spPr>
          <a:xfrm>
            <a:off x="2846477" y="132039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79A2F71-BA0F-C46B-60C1-624084B69056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A4CAF2-5092-D431-B3DD-327360BECB5B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EBB773E-32AA-C708-DD8E-848C21547327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782B2CF-FCF3-11A0-5490-0AEC115C523A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AC4CAE9-D4FD-7E78-4B08-FDB0FB2A74DD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A19A3B5-DD2A-06A5-7FF8-2317281F3646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68324EB-30D6-BD83-51D3-E333C07A14FD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ACE046-D463-59E5-034B-A8D4064FB6E2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E82A0C8-25DE-DBBD-5339-50F98D6357A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7B386B-7FFC-CD8A-59F5-41A2A77ABDD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5963AC-84D1-24E1-A15A-5960618978B9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28DE03-9408-0AA0-26E6-25E4862BEBB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A294E9-9A26-59E2-5E63-AA02A630BC80}"/>
              </a:ext>
            </a:extLst>
          </p:cNvPr>
          <p:cNvGrpSpPr/>
          <p:nvPr/>
        </p:nvGrpSpPr>
        <p:grpSpPr>
          <a:xfrm>
            <a:off x="1755385" y="171275"/>
            <a:ext cx="772692" cy="1054454"/>
            <a:chOff x="1755385" y="171275"/>
            <a:chExt cx="772692" cy="1054454"/>
          </a:xfrm>
        </p:grpSpPr>
        <p:sp>
          <p:nvSpPr>
            <p:cNvPr id="43" name="수행의 시작/종료 42">
              <a:extLst>
                <a:ext uri="{FF2B5EF4-FFF2-40B4-BE49-F238E27FC236}">
                  <a16:creationId xmlns:a16="http://schemas.microsoft.com/office/drawing/2014/main" id="{F1A51BCF-898D-F259-1429-BC2B69B22DF7}"/>
                </a:ext>
              </a:extLst>
            </p:cNvPr>
            <p:cNvSpPr/>
            <p:nvPr/>
          </p:nvSpPr>
          <p:spPr>
            <a:xfrm rot="2796679">
              <a:off x="1960034" y="829114"/>
              <a:ext cx="605615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4" name="수행의 시작/종료 43">
              <a:extLst>
                <a:ext uri="{FF2B5EF4-FFF2-40B4-BE49-F238E27FC236}">
                  <a16:creationId xmlns:a16="http://schemas.microsoft.com/office/drawing/2014/main" id="{61ED722F-6670-572C-B1F7-BFF32E53BB2C}"/>
                </a:ext>
              </a:extLst>
            </p:cNvPr>
            <p:cNvSpPr/>
            <p:nvPr/>
          </p:nvSpPr>
          <p:spPr>
            <a:xfrm rot="11852458">
              <a:off x="1980036" y="940326"/>
              <a:ext cx="548041" cy="186212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5" name="지연 44">
              <a:extLst>
                <a:ext uri="{FF2B5EF4-FFF2-40B4-BE49-F238E27FC236}">
                  <a16:creationId xmlns:a16="http://schemas.microsoft.com/office/drawing/2014/main" id="{B1B029A1-AB14-6E94-3406-E7D03B38365D}"/>
                </a:ext>
              </a:extLst>
            </p:cNvPr>
            <p:cNvSpPr/>
            <p:nvPr/>
          </p:nvSpPr>
          <p:spPr>
            <a:xfrm rot="14658586" flipV="1">
              <a:off x="1565064" y="361596"/>
              <a:ext cx="443078" cy="62436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D47F80-9AB5-72E4-6E54-2D83E73D082D}"/>
                </a:ext>
              </a:extLst>
            </p:cNvPr>
            <p:cNvSpPr/>
            <p:nvPr/>
          </p:nvSpPr>
          <p:spPr>
            <a:xfrm rot="3900742">
              <a:off x="1735029" y="679387"/>
              <a:ext cx="464040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80263F6-8826-27D4-D7A0-B489DED905D3}"/>
                </a:ext>
              </a:extLst>
            </p:cNvPr>
            <p:cNvSpPr/>
            <p:nvPr/>
          </p:nvSpPr>
          <p:spPr>
            <a:xfrm rot="9055010">
              <a:off x="1976888" y="887647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120001-0C13-CE2B-3EE2-57342A6CB5C0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76EBBB-E219-7803-2E8D-357EF8BC541A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143758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8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4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7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923D1-70A7-99C1-48D0-B6D77D1B297E}"/>
              </a:ext>
            </a:extLst>
          </p:cNvPr>
          <p:cNvSpPr/>
          <p:nvPr/>
        </p:nvSpPr>
        <p:spPr>
          <a:xfrm>
            <a:off x="1688409" y="132300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3DE40-D29C-4EAB-16E6-4EC50FE3C2D3}"/>
              </a:ext>
            </a:extLst>
          </p:cNvPr>
          <p:cNvSpPr/>
          <p:nvPr/>
        </p:nvSpPr>
        <p:spPr>
          <a:xfrm>
            <a:off x="530340" y="132567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5440C-0D28-6600-338F-149840E99681}"/>
              </a:ext>
            </a:extLst>
          </p:cNvPr>
          <p:cNvSpPr/>
          <p:nvPr/>
        </p:nvSpPr>
        <p:spPr>
          <a:xfrm>
            <a:off x="2846477" y="132039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79A2F71-BA0F-C46B-60C1-624084B69056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A4CAF2-5092-D431-B3DD-327360BECB5B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EBB773E-32AA-C708-DD8E-848C21547327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782B2CF-FCF3-11A0-5490-0AEC115C523A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AC4CAE9-D4FD-7E78-4B08-FDB0FB2A74DD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A19A3B5-DD2A-06A5-7FF8-2317281F3646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68324EB-30D6-BD83-51D3-E333C07A14FD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ACE046-D463-59E5-034B-A8D4064FB6E2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E82A0C8-25DE-DBBD-5339-50F98D6357A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7B386B-7FFC-CD8A-59F5-41A2A77ABDD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5963AC-84D1-24E1-A15A-5960618978B9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28DE03-9408-0AA0-26E6-25E4862BEBB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2" name="수행의 시작/종료 1">
            <a:extLst>
              <a:ext uri="{FF2B5EF4-FFF2-40B4-BE49-F238E27FC236}">
                <a16:creationId xmlns:a16="http://schemas.microsoft.com/office/drawing/2014/main" id="{29B58399-334B-3C60-76DE-F5622B8521A1}"/>
              </a:ext>
            </a:extLst>
          </p:cNvPr>
          <p:cNvSpPr/>
          <p:nvPr/>
        </p:nvSpPr>
        <p:spPr>
          <a:xfrm rot="708022">
            <a:off x="1974475" y="76519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" name="수행의 시작/종료 2">
            <a:extLst>
              <a:ext uri="{FF2B5EF4-FFF2-40B4-BE49-F238E27FC236}">
                <a16:creationId xmlns:a16="http://schemas.microsoft.com/office/drawing/2014/main" id="{F62BD1E3-3485-3C49-927C-0650EF8EC559}"/>
              </a:ext>
            </a:extLst>
          </p:cNvPr>
          <p:cNvSpPr/>
          <p:nvPr/>
        </p:nvSpPr>
        <p:spPr>
          <a:xfrm rot="7361056">
            <a:off x="2134032" y="96936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5B4238-90C0-3726-D52E-2823815A6C29}"/>
              </a:ext>
            </a:extLst>
          </p:cNvPr>
          <p:cNvSpPr/>
          <p:nvPr/>
        </p:nvSpPr>
        <p:spPr>
          <a:xfrm rot="3655010">
            <a:off x="1966080" y="1063631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지연 4">
            <a:extLst>
              <a:ext uri="{FF2B5EF4-FFF2-40B4-BE49-F238E27FC236}">
                <a16:creationId xmlns:a16="http://schemas.microsoft.com/office/drawing/2014/main" id="{0CA9BC66-F3D8-2AF5-E0A6-4106EE08D8BA}"/>
              </a:ext>
            </a:extLst>
          </p:cNvPr>
          <p:cNvSpPr/>
          <p:nvPr/>
        </p:nvSpPr>
        <p:spPr>
          <a:xfrm rot="14455010">
            <a:off x="1751225" y="705041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D5C5D1-A623-4F34-E924-66BF9150AAB4}"/>
              </a:ext>
            </a:extLst>
          </p:cNvPr>
          <p:cNvSpPr/>
          <p:nvPr/>
        </p:nvSpPr>
        <p:spPr>
          <a:xfrm rot="9055010">
            <a:off x="2153189" y="115639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BAF428-4A98-BCB9-BCC7-CAED07AFFD86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8A6B05-6DBD-0AA8-4FE8-F539D8616A9B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28B134D-B952-CDC1-DD57-3C1D410EF3C1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54460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29387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9740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923D1-70A7-99C1-48D0-B6D77D1B297E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3DE40-D29C-4EAB-16E6-4EC50FE3C2D3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5440C-0D28-6600-338F-149840E99681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32C083-02D3-0BB6-CDC1-36DAA6DC28EC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6440A68-2C97-897E-32AD-6553071D4DFB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6286260-0423-2F67-38D6-40758609CEFF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56C0ED2-5628-07B2-88CA-E8C7AA1CAC60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3C9A30D-6916-6CC8-4C7A-E502520B3F62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E78FFF4A-F0CE-A633-47E9-CCD37FFD4359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07184A4-0C9C-0404-AB47-78E53F974DD3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344876E-086E-F64F-2344-0E0046666340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EBD72CA-4FC0-7C85-6FED-E07C7B1E1F0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04C416-B2B4-FE18-08A4-AB9C6C713F1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A1E225-98D9-FD01-D518-8E52C4587B3F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39BE45-B4B7-B309-3A5E-7C9C317550A2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00C7EE-20F3-94D9-B86F-261166096E97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11C6694-4F4C-EF0A-A78E-F37D1EC6D04F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519637-A7F9-9AF1-4F75-540E99848A44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2549F5-00F2-F4F9-812D-B9CBC35A4628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8" name="수행의 시작/종료 7">
              <a:extLst>
                <a:ext uri="{FF2B5EF4-FFF2-40B4-BE49-F238E27FC236}">
                  <a16:creationId xmlns:a16="http://schemas.microsoft.com/office/drawing/2014/main" id="{BCF917D9-6659-F1FE-3162-AAC1736A290D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1" name="수행의 시작/종료 10">
              <a:extLst>
                <a:ext uri="{FF2B5EF4-FFF2-40B4-BE49-F238E27FC236}">
                  <a16:creationId xmlns:a16="http://schemas.microsoft.com/office/drawing/2014/main" id="{60673FBF-2260-C962-9D3A-D6970A77B0A7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1160BD7-1972-443E-3EFE-313B8AE69863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F9493DD-7F4C-D7BF-54DD-0E63A23DBC90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지연 31">
              <a:extLst>
                <a:ext uri="{FF2B5EF4-FFF2-40B4-BE49-F238E27FC236}">
                  <a16:creationId xmlns:a16="http://schemas.microsoft.com/office/drawing/2014/main" id="{12C1B198-9351-6406-1555-8C006D5745CF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887461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970F56-85D7-2D86-ED8F-D3BD495BDE04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9F80BB-1EBD-5C5B-9383-C4EF2AA36C70}"/>
              </a:ext>
            </a:extLst>
          </p:cNvPr>
          <p:cNvGrpSpPr/>
          <p:nvPr/>
        </p:nvGrpSpPr>
        <p:grpSpPr>
          <a:xfrm>
            <a:off x="1688409" y="429387"/>
            <a:ext cx="799862" cy="763226"/>
            <a:chOff x="5428060" y="1500188"/>
            <a:chExt cx="1871662" cy="178593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797D2F-18A2-395B-2D65-B61CC34B4EFB}"/>
                </a:ext>
              </a:extLst>
            </p:cNvPr>
            <p:cNvSpPr/>
            <p:nvPr/>
          </p:nvSpPr>
          <p:spPr>
            <a:xfrm>
              <a:off x="5428060" y="1500188"/>
              <a:ext cx="1871662" cy="17859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BFA685-4FDC-F3FB-CB53-C2826CFE3883}"/>
                </a:ext>
              </a:extLst>
            </p:cNvPr>
            <p:cNvSpPr/>
            <p:nvPr/>
          </p:nvSpPr>
          <p:spPr>
            <a:xfrm>
              <a:off x="5806678" y="1852016"/>
              <a:ext cx="1114425" cy="10144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3824A0-ECF2-361C-4712-80BB74FD9714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743534-5595-A803-F8C1-454916668935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F7C4BC-4297-233B-474A-CA037073F612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965A43-2CC0-D2FB-AECB-79921E180A39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985EC29-C10C-40C0-5BCE-6A70D4CD9F6F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30973DF-5A3B-58F4-24C6-478E2ECB1BF2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01F5029-D5C2-55A3-9AB8-790C9C9723AA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795976-51D9-AAC8-3D81-B7E7CDB79351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1407453-1437-A317-07CC-F3C88A4C530C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B29671A-FE97-AF43-26B2-5C2962CC4483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969953-0FC7-E5D3-564D-20FB8236D7F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44C066-2FCC-DFAE-78A9-AC1145CE743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303760-F03E-8EC8-616A-06D306BB7A3E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C42D4C-F1CD-F9BE-2FFD-6C4A421390B5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718C74-B8D9-A7D0-A03A-4DE887A0D4AD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D0E095-1544-4F48-D1AD-081EF367C08C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D65AA7-064D-92BC-A566-EA5D4543445F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28A0CA56-B879-2D3F-8E3C-021C48FA9EC4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BF06F72-9B34-94A9-609E-89CABA143866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11" name="수행의 시작/종료 10">
              <a:extLst>
                <a:ext uri="{FF2B5EF4-FFF2-40B4-BE49-F238E27FC236}">
                  <a16:creationId xmlns:a16="http://schemas.microsoft.com/office/drawing/2014/main" id="{F74B9FC5-F464-99AF-8CCA-F7462747B4F9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2" name="수행의 시작/종료 11">
              <a:extLst>
                <a:ext uri="{FF2B5EF4-FFF2-40B4-BE49-F238E27FC236}">
                  <a16:creationId xmlns:a16="http://schemas.microsoft.com/office/drawing/2014/main" id="{EE0849C3-41C8-C2BB-D58E-612F1334E2F3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AC5420-B1D8-5A19-3627-B8E40EB7316C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0CD880-404C-E13A-12FF-37B86B98122C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7" name="지연 16">
              <a:extLst>
                <a:ext uri="{FF2B5EF4-FFF2-40B4-BE49-F238E27FC236}">
                  <a16:creationId xmlns:a16="http://schemas.microsoft.com/office/drawing/2014/main" id="{6C17A294-BC09-4636-CFF0-25A09F2E6979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51509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5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3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858274-69A2-7DEE-DE34-93DAB373C9A3}"/>
              </a:ext>
            </a:extLst>
          </p:cNvPr>
          <p:cNvSpPr/>
          <p:nvPr/>
        </p:nvSpPr>
        <p:spPr>
          <a:xfrm>
            <a:off x="530340" y="1321536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038799-6419-0F36-B82A-A195CFB88D3F}"/>
              </a:ext>
            </a:extLst>
          </p:cNvPr>
          <p:cNvSpPr/>
          <p:nvPr/>
        </p:nvSpPr>
        <p:spPr>
          <a:xfrm>
            <a:off x="1688409" y="131886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1110D7-1A6F-4DAB-0C33-A440AF0AF73F}"/>
              </a:ext>
            </a:extLst>
          </p:cNvPr>
          <p:cNvSpPr/>
          <p:nvPr/>
        </p:nvSpPr>
        <p:spPr>
          <a:xfrm>
            <a:off x="2846477" y="131625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A2B832E-E41B-8657-791D-5304DB7CE69E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5FD933E-5404-1844-D0D9-1B2422E9B411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CD49FE6-AAA6-B36C-135A-36C6C53D72D8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26BD5FD-F1A9-15A2-1F4C-49FB45A4CE06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6310E82-43E1-9630-A399-B39FCFBEA960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709FDCA-F00F-88AC-5A62-19A2F9BEAF64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AC4FD4-053D-0C77-22C1-2A64C8C8B8B2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3F0A31-B3A8-F460-0D20-17FCE800DE1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E9EE7A-FB97-05BF-1FF8-EE06FAB02C5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22B51E-9372-4AF5-E933-AB7F5277509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807DF-948E-33F3-5588-43A1440E9E04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C53C48-0A40-4ED9-BBF3-1000145D1DB2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A5B6DB-5141-845D-FBFE-D029D6A9E58D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078787-639B-4EA4-9CF0-EFFC6D6626D5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8EDCCE-FDBB-D0A9-A903-EE27486BA63D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D36AA855-1984-A069-23B6-B89FAC2E5F78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0" name="수행의 시작/종료 9">
              <a:extLst>
                <a:ext uri="{FF2B5EF4-FFF2-40B4-BE49-F238E27FC236}">
                  <a16:creationId xmlns:a16="http://schemas.microsoft.com/office/drawing/2014/main" id="{B9029F17-6C04-6027-FB95-B02B405739F2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A1B581A-5865-C7D9-BF60-02189475E5EE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DFF4731-FE66-DDB7-977E-FE7071F09463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6" name="지연 15">
              <a:extLst>
                <a:ext uri="{FF2B5EF4-FFF2-40B4-BE49-F238E27FC236}">
                  <a16:creationId xmlns:a16="http://schemas.microsoft.com/office/drawing/2014/main" id="{763D61D2-DFDC-BD5B-B738-ECE3AA708C27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C7C722ED-6941-979B-FD8B-7E06F19A0F4C}"/>
              </a:ext>
            </a:extLst>
          </p:cNvPr>
          <p:cNvSpPr/>
          <p:nvPr/>
        </p:nvSpPr>
        <p:spPr>
          <a:xfrm>
            <a:off x="1378772" y="81272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86710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1715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41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040" y="140946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41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6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41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6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9750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90103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40762D-4B30-7408-83F3-012AB6A7A34D}"/>
              </a:ext>
            </a:extLst>
          </p:cNvPr>
          <p:cNvSpPr/>
          <p:nvPr/>
        </p:nvSpPr>
        <p:spPr>
          <a:xfrm>
            <a:off x="530340" y="131746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DBA8FF1-E857-B182-937A-FD9161DFB476}"/>
              </a:ext>
            </a:extLst>
          </p:cNvPr>
          <p:cNvSpPr/>
          <p:nvPr/>
        </p:nvSpPr>
        <p:spPr>
          <a:xfrm>
            <a:off x="1688409" y="13189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025C88-5E3A-777A-E27E-204281E97096}"/>
              </a:ext>
            </a:extLst>
          </p:cNvPr>
          <p:cNvSpPr/>
          <p:nvPr/>
        </p:nvSpPr>
        <p:spPr>
          <a:xfrm>
            <a:off x="2846477" y="131217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B63B3-D4E9-4607-A2D0-01E130619391}"/>
              </a:ext>
            </a:extLst>
          </p:cNvPr>
          <p:cNvSpPr txBox="1"/>
          <p:nvPr/>
        </p:nvSpPr>
        <p:spPr>
          <a:xfrm>
            <a:off x="2901946" y="2120690"/>
            <a:ext cx="622793" cy="21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70" dirty="0"/>
              <a:t>        </a:t>
            </a:r>
            <a:endParaRPr kumimoji="1" lang="ko-Kore-KR" altLang="en-US" sz="77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8835B4-5435-9AF6-BB55-27ECEEEEBCD7}"/>
              </a:ext>
            </a:extLst>
          </p:cNvPr>
          <p:cNvSpPr/>
          <p:nvPr/>
        </p:nvSpPr>
        <p:spPr>
          <a:xfrm>
            <a:off x="606276" y="1422785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1D8E4D-F5CB-64B1-E689-ADAAAE147660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8F57A63-0895-E8F0-6ED8-A52C93EB4E41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B106FB2-A8B2-D3D7-85E5-7E0DAC31A15C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4C29D81-1E3D-915A-7B86-F04E04F12E30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3769145-AF6E-73FD-59B7-276D80819F3D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8BB576-D779-443A-DE2F-E1C6695AABFF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33338B-46AA-1286-EA80-265ADB70CDAA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D975FE-78E8-57F6-CF00-3BB0F54A9256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8CFE49-78EB-A5D0-8777-13ACE434C73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F76FA1-03C6-BE30-DB2E-F1E8A0BC0D29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098185-5D20-D4B9-B067-9831F32A52A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995441-419A-74B0-D552-632BC7690B6E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B6BC31C-2F4F-DBE9-3D56-60006D6EBCE1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10" name="수행의 시작/종료 9">
              <a:extLst>
                <a:ext uri="{FF2B5EF4-FFF2-40B4-BE49-F238E27FC236}">
                  <a16:creationId xmlns:a16="http://schemas.microsoft.com/office/drawing/2014/main" id="{465540E2-B176-45DC-CA2A-F3F21DD88E3F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1" name="수행의 시작/종료 10">
              <a:extLst>
                <a:ext uri="{FF2B5EF4-FFF2-40B4-BE49-F238E27FC236}">
                  <a16:creationId xmlns:a16="http://schemas.microsoft.com/office/drawing/2014/main" id="{1B63DB86-4AB3-ACF3-F11C-D78D95FF6EBA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524569-203F-9DA7-1BF2-9D520A7BAACF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F0DEA4F-232C-791F-3B8C-9FD648350DE8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지연 31">
              <a:extLst>
                <a:ext uri="{FF2B5EF4-FFF2-40B4-BE49-F238E27FC236}">
                  <a16:creationId xmlns:a16="http://schemas.microsoft.com/office/drawing/2014/main" id="{496917D0-1BD1-2782-7C74-206E8CA4AC24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485305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7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7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7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3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6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5364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80404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72551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42648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702053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AD9578-6DE6-208F-AF25-462825B33E17}"/>
              </a:ext>
            </a:extLst>
          </p:cNvPr>
          <p:cNvSpPr/>
          <p:nvPr/>
        </p:nvSpPr>
        <p:spPr>
          <a:xfrm>
            <a:off x="530340" y="132567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44A7C5-9718-F60F-5E02-6411FD04927F}"/>
              </a:ext>
            </a:extLst>
          </p:cNvPr>
          <p:cNvSpPr/>
          <p:nvPr/>
        </p:nvSpPr>
        <p:spPr>
          <a:xfrm>
            <a:off x="1688409" y="132300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CBBC89-AB86-462F-1363-A46347C9197B}"/>
              </a:ext>
            </a:extLst>
          </p:cNvPr>
          <p:cNvSpPr/>
          <p:nvPr/>
        </p:nvSpPr>
        <p:spPr>
          <a:xfrm>
            <a:off x="2846477" y="132039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AEC208-B1AE-A756-2D4D-81DCBE82F50D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FB43DA-4B1C-628F-15F0-40F730E262D6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8E287D-5B3E-D4FE-F518-1B69575B1720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B48C3DE-E1D5-626F-BED0-138888D27287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6DFD020-2E23-9ACE-0BAC-1FD30B7811D0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411A40E-1CA7-565E-1915-76EC7847564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438AC10-11D2-74EC-38B5-E1F640FB9CB8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8765E71-090D-D9E5-D318-CE3CA27C1C0E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4D1D14-02CA-2171-0CB6-82BF352FCBE7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AED435-309B-EEDA-3905-F8C90159A002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B7C17B-CA8E-E496-22AA-222AC46F8DEC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BF665D-7098-50F2-677C-52E4F923B8C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74060B-B788-E3EF-BFC7-A9F78D2C2EF3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B1099F-60A2-823F-2D67-13E6AA7CBDF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76A602-62AD-420C-70EA-BD366E776A87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83323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2938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973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57087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212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4274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4371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3776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740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472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211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6E1ED5-0989-6147-CB6A-6F92FE4093F0}"/>
              </a:ext>
            </a:extLst>
          </p:cNvPr>
          <p:cNvSpPr/>
          <p:nvPr/>
        </p:nvSpPr>
        <p:spPr>
          <a:xfrm>
            <a:off x="2394483" y="4459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016E54-DD44-1E6E-AC59-66CFE648432D}"/>
              </a:ext>
            </a:extLst>
          </p:cNvPr>
          <p:cNvGrpSpPr/>
          <p:nvPr/>
        </p:nvGrpSpPr>
        <p:grpSpPr>
          <a:xfrm>
            <a:off x="3266050" y="316987"/>
            <a:ext cx="792361" cy="782205"/>
            <a:chOff x="3266050" y="316987"/>
            <a:chExt cx="792361" cy="7822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20AB13B-E18D-4B80-DF6C-DBD4D090FCD9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40631A2-4B3A-44E5-1828-1D4BE26FA4DA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F26668C4-FC87-2183-B2D6-70B96883E6C0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891EB8B-B19A-720B-DF7B-D7693C8ADA78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4120E24-34ED-B5F4-4FE5-9728257AA0EA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C58CE50-FA02-3CFB-1685-19E5883F0EDE}"/>
                </a:ext>
              </a:extLst>
            </p:cNvPr>
            <p:cNvSpPr/>
            <p:nvPr/>
          </p:nvSpPr>
          <p:spPr>
            <a:xfrm>
              <a:off x="326605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AA04066-8676-016F-4A3F-B39662AB496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77995D-18E0-AC82-13CE-BBA9398DE4B3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3842FE-2D9F-957B-7FC6-A7699D70A1D5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020FDCE-EBC4-AE08-6B1A-09C254B529D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D9D08A-5441-C743-298D-3BA950FD81D4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E33FC1-C8EB-E96C-61A4-3E9380E7B296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9C8DA2-249E-62A0-BD03-2BB5E38D48B1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06517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170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3307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834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70494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40591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9996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969CFD3-5C1E-C299-9363-FA78A8084347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DAD815B-F4F4-4830-D082-124DB1B568FC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EF8D69D-A7BB-39AE-3C9D-26C936C1A065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FD3E667-7766-1C69-E374-5D676EE7DB04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3B07016-FBF3-ADD9-3982-99C737BEDE96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5B47F20-7944-853F-3578-84A4940CC67D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D0ED46F-0F77-9CA9-4942-67BBF477C365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4EC67FF-5D48-BF91-E8AE-11CF218D97AD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0E606E6-05F3-1EAF-DAF8-8F9C230550C9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9F4EA6-40F1-F4DA-DE07-DD5E9471DB42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21A2E7-FC2A-8688-DE9E-C5725C80FE45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27FA00-1A4C-C4C8-B06C-A77186940AB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29FB10-83D8-971F-1919-FCB62B5241C9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6FBB3A9-DFBC-DC1A-0667-A561A2ABA50B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0ABD7E-33B4-9ABA-8110-6054B1CF88FA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78784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7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567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300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519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936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3631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5041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41951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2039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45B13EF-BC8F-829B-F365-0D451AB83F3D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500C95-BE14-DFEB-8775-D14A2A7BC963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61D2122-6870-A4E4-6764-EBDBD98778AB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1BECD5A-3A51-B3DC-697D-F7E7699231DC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6D1FFA8D-F810-0D8C-572C-5E167AF6492E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2CB9F08-CF94-8188-FFBE-27D573F7AB0A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422E96B-E988-0C3B-D235-9E977171D2EE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44A77C3-4492-FB0A-B6F3-8F1E9FD0277D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74B9DB-1E24-BC25-E6DB-AFA84B79B74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16575D-0B29-7FD7-EA9F-304454982E0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4D565E-57EC-F057-F48F-13733FE3CB6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79A48-0CE5-6116-DFC4-2E09C749B4B2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C384C9-1560-C4DA-AB0B-3BB4CF4B4177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7A8BF1D-30E6-C0C5-F1CA-D64910E24F37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AB3205-5C23-6223-F491-37CB12F38DE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603043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7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567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300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519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936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3631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5041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41951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2039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45B13EF-BC8F-829B-F365-0D451AB83F3D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500C95-BE14-DFEB-8775-D14A2A7BC963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61D2122-6870-A4E4-6764-EBDBD98778AB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1BECD5A-3A51-B3DC-697D-F7E7699231DC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6D1FFA8D-F810-0D8C-572C-5E167AF6492E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2CB9F08-CF94-8188-FFBE-27D573F7AB0A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422E96B-E988-0C3B-D235-9E977171D2EE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44A77C3-4492-FB0A-B6F3-8F1E9FD0277D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74B9DB-1E24-BC25-E6DB-AFA84B79B74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16575D-0B29-7FD7-EA9F-304454982E0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4D565E-57EC-F057-F48F-13733FE3CB6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79A48-0CE5-6116-DFC4-2E09C749B4B2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8BF1D-30E6-C0C5-F1CA-D64910E24F37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B3205-5C23-6223-F491-37CB12F38DEC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4151904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923D1-70A7-99C1-48D0-B6D77D1B297E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3DE40-D29C-4EAB-16E6-4EC50FE3C2D3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5440C-0D28-6600-338F-149840E99681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68BB1F-DE8B-EE88-5E51-C0B0582FAC0F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C7CF4DD-F731-F887-D60A-ABCD0F0071FB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500BCBD-B726-09A2-BFB1-4E7CD3E7414E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6E5B7ACD-6395-F0F7-BFB1-F834DF695992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82FDBAC-D5CA-556A-E554-99AFA8666EB7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6780A46-414B-12C5-16C4-192C1E108A5C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9C933B-EF47-DAE2-74E7-4E3BD9ACB915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129DE2-1082-3217-EBFB-FDD48F2F2FA1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F5FD92-AA18-A916-86E8-A89AC0E79D2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67583B-5933-04C8-419B-A833BCA72E2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16E92B-4DE3-7BDA-E2E7-3C60CC7DCEA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CCDD2AD-0DDC-3D8E-CE8A-95F98E7F9C53}"/>
              </a:ext>
            </a:extLst>
          </p:cNvPr>
          <p:cNvGrpSpPr/>
          <p:nvPr/>
        </p:nvGrpSpPr>
        <p:grpSpPr>
          <a:xfrm>
            <a:off x="1755385" y="171275"/>
            <a:ext cx="772692" cy="1054454"/>
            <a:chOff x="1755385" y="171275"/>
            <a:chExt cx="772692" cy="1054454"/>
          </a:xfrm>
        </p:grpSpPr>
        <p:sp>
          <p:nvSpPr>
            <p:cNvPr id="41" name="수행의 시작/종료 40">
              <a:extLst>
                <a:ext uri="{FF2B5EF4-FFF2-40B4-BE49-F238E27FC236}">
                  <a16:creationId xmlns:a16="http://schemas.microsoft.com/office/drawing/2014/main" id="{1C3C5D00-A488-D452-CE02-C781BA7409BA}"/>
                </a:ext>
              </a:extLst>
            </p:cNvPr>
            <p:cNvSpPr/>
            <p:nvPr/>
          </p:nvSpPr>
          <p:spPr>
            <a:xfrm rot="2796679">
              <a:off x="1960034" y="829114"/>
              <a:ext cx="605615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2" name="수행의 시작/종료 41">
              <a:extLst>
                <a:ext uri="{FF2B5EF4-FFF2-40B4-BE49-F238E27FC236}">
                  <a16:creationId xmlns:a16="http://schemas.microsoft.com/office/drawing/2014/main" id="{8028E07F-0C0F-6C5F-290D-299AC70070A3}"/>
                </a:ext>
              </a:extLst>
            </p:cNvPr>
            <p:cNvSpPr/>
            <p:nvPr/>
          </p:nvSpPr>
          <p:spPr>
            <a:xfrm rot="11852458">
              <a:off x="1980036" y="940326"/>
              <a:ext cx="548041" cy="186212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3" name="지연 42">
              <a:extLst>
                <a:ext uri="{FF2B5EF4-FFF2-40B4-BE49-F238E27FC236}">
                  <a16:creationId xmlns:a16="http://schemas.microsoft.com/office/drawing/2014/main" id="{D7E44500-F1CD-CA7D-2953-1649748C1D83}"/>
                </a:ext>
              </a:extLst>
            </p:cNvPr>
            <p:cNvSpPr/>
            <p:nvPr/>
          </p:nvSpPr>
          <p:spPr>
            <a:xfrm rot="14658586" flipV="1">
              <a:off x="1565064" y="361596"/>
              <a:ext cx="443078" cy="62436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815044A-F6FC-04CE-09D2-505536335ACB}"/>
                </a:ext>
              </a:extLst>
            </p:cNvPr>
            <p:cNvSpPr/>
            <p:nvPr/>
          </p:nvSpPr>
          <p:spPr>
            <a:xfrm rot="3900742">
              <a:off x="1735029" y="679387"/>
              <a:ext cx="464040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621695E-BF44-8F5D-2888-59E6766726BE}"/>
                </a:ext>
              </a:extLst>
            </p:cNvPr>
            <p:cNvSpPr/>
            <p:nvPr/>
          </p:nvSpPr>
          <p:spPr>
            <a:xfrm rot="9055010">
              <a:off x="1976888" y="887647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77CA1-380E-5F35-78F5-F64B0B4639A8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3FE35F-D5B6-3ACD-DF7A-E54B24B89B70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1060359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923D1-70A7-99C1-48D0-B6D77D1B297E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3DE40-D29C-4EAB-16E6-4EC50FE3C2D3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5440C-0D28-6600-338F-149840E99681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68BB1F-DE8B-EE88-5E51-C0B0582FAC0F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C7CF4DD-F731-F887-D60A-ABCD0F0071FB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500BCBD-B726-09A2-BFB1-4E7CD3E7414E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6E5B7ACD-6395-F0F7-BFB1-F834DF695992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82FDBAC-D5CA-556A-E554-99AFA8666EB7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6780A46-414B-12C5-16C4-192C1E108A5C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9C933B-EF47-DAE2-74E7-4E3BD9ACB915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129DE2-1082-3217-EBFB-FDD48F2F2FA1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F5FD92-AA18-A916-86E8-A89AC0E79D2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67583B-5933-04C8-419B-A833BCA72E2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16E92B-4DE3-7BDA-E2E7-3C60CC7DCEA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2" name="수행의 시작/종료 1">
            <a:extLst>
              <a:ext uri="{FF2B5EF4-FFF2-40B4-BE49-F238E27FC236}">
                <a16:creationId xmlns:a16="http://schemas.microsoft.com/office/drawing/2014/main" id="{88EFACD3-78B6-608B-B30D-D5DE6F389E67}"/>
              </a:ext>
            </a:extLst>
          </p:cNvPr>
          <p:cNvSpPr/>
          <p:nvPr/>
        </p:nvSpPr>
        <p:spPr>
          <a:xfrm rot="708022">
            <a:off x="1974475" y="76519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" name="수행의 시작/종료 2">
            <a:extLst>
              <a:ext uri="{FF2B5EF4-FFF2-40B4-BE49-F238E27FC236}">
                <a16:creationId xmlns:a16="http://schemas.microsoft.com/office/drawing/2014/main" id="{A99A33A7-91B5-E04D-DE89-605A0DC6AB52}"/>
              </a:ext>
            </a:extLst>
          </p:cNvPr>
          <p:cNvSpPr/>
          <p:nvPr/>
        </p:nvSpPr>
        <p:spPr>
          <a:xfrm rot="7361056">
            <a:off x="2134032" y="96936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D4629D-7A75-30A3-594D-651F0CF21188}"/>
              </a:ext>
            </a:extLst>
          </p:cNvPr>
          <p:cNvSpPr/>
          <p:nvPr/>
        </p:nvSpPr>
        <p:spPr>
          <a:xfrm rot="3655010">
            <a:off x="1966080" y="1063631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지연 4">
            <a:extLst>
              <a:ext uri="{FF2B5EF4-FFF2-40B4-BE49-F238E27FC236}">
                <a16:creationId xmlns:a16="http://schemas.microsoft.com/office/drawing/2014/main" id="{893B073B-FFF8-053B-4732-98FE18E1E555}"/>
              </a:ext>
            </a:extLst>
          </p:cNvPr>
          <p:cNvSpPr/>
          <p:nvPr/>
        </p:nvSpPr>
        <p:spPr>
          <a:xfrm rot="14455010">
            <a:off x="1751225" y="705041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56AE57B-8F58-338A-05FD-7654B9CAF53D}"/>
              </a:ext>
            </a:extLst>
          </p:cNvPr>
          <p:cNvSpPr/>
          <p:nvPr/>
        </p:nvSpPr>
        <p:spPr>
          <a:xfrm rot="9055010">
            <a:off x="2148376" y="1141951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E0CB43-E587-15DC-CCAE-F7000550155F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B9CD19-60D1-95FD-72EF-32CF492F9E0D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D86FAB-1E79-D438-C8C1-26AE5195573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65966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AD9578-6DE6-208F-AF25-462825B33E17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44A7C5-9718-F60F-5E02-6411FD04927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CBBC89-AB86-462F-1363-A46347C9197B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7B504F-728B-FC69-CE04-8EB3355DF2B4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A33AE8A-719B-308A-D3E3-E7CEDBDF907E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A72BFEE-E8B9-DB53-13F3-D96F5D1EDF2E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AD9BA0F-9803-9B7F-C178-46382200EF18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0D2A0A3-33F2-8D7E-97A3-69BB46D047B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D7E09CE-B114-C54E-28DD-2B543ACF60E9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B8DF1B-6D3F-1CBE-9E4C-A65ABAF7D154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47D9F7-4C39-4BA5-EB60-BB91A5187E8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53D9AF-45A8-BAE5-2A3B-D1DE69C82BC0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98DF24-AFD5-FAF0-0384-4BDBD607523A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74004A-3E7F-47DB-98CE-1D6282816FF2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6F3050-7EFE-C6C7-1774-D7C17BB6BC74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6F4AA9-757A-457B-59A3-FA5D7792BFCD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AEE9D9-8B23-883C-A959-962D10C2D75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91661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0913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AD9578-6DE6-208F-AF25-462825B33E17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44A7C5-9718-F60F-5E02-6411FD04927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CBBC89-AB86-462F-1363-A46347C9197B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1867D4-3265-354A-5145-49DD1EAE68E1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AC8938-AAB8-1CDF-5DC8-653961E17C28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6F07C3-C64E-014F-854E-C7F91B357B68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5783C60-DA0D-A68F-B8EE-15093315CBDF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3B239DA-1544-C8AE-C46C-A20870CF0806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9C7F9F9-427B-377B-8F9C-E403F17944CB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25096-66EB-F2D6-52B5-D54DA254980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CFB28E-0417-7920-BE59-0329F75E722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E71DCF-4C06-5448-CA60-EDB94AA9B4B0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BF5C72-16C7-5838-8B84-5F7A179BCB8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680D11-B3E7-7AC5-51A9-31A570679A55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D3D1F7-B652-A8BD-03F1-805D8393C71A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72360F-B2EB-B334-A31C-DB48716EFF78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10623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93766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3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6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5197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93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3632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5042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53189" y="114676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93835C-9E93-62E6-23FE-51BD884B8831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E65954-5227-12CE-07A2-FF49D44107AA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748694E-D9FC-2A58-6E1C-815089BF44B4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9841041-C6C3-743B-ED91-2D148634CF3B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3AA15A2-0BDB-59A0-3568-3E8147C07F71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59C437-A89E-0919-8847-96750F5423B4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26FF85-2638-E69C-B32E-34B4FEF44C0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C7C27A-4830-AE27-73FE-F1E2F435A2F2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2960C4-B9D6-DE36-6F55-AD430E2C707C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4D15E4-4BAC-A49A-B7F3-72D46610256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C71710-8959-BDA2-2BE4-ABC9D69CDE16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96FEEFE-B051-2674-B5D0-E69CA63F1F5F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32FAB5-38AB-8746-D8A8-F83880D83DB2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81332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970F56-85D7-2D86-ED8F-D3BD495BDE04}"/>
              </a:ext>
            </a:extLst>
          </p:cNvPr>
          <p:cNvSpPr/>
          <p:nvPr/>
        </p:nvSpPr>
        <p:spPr>
          <a:xfrm>
            <a:off x="71244" y="9178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07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631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21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045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21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045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9F80BB-1EBD-5C5B-9383-C4EF2AA36C70}"/>
              </a:ext>
            </a:extLst>
          </p:cNvPr>
          <p:cNvGrpSpPr/>
          <p:nvPr/>
        </p:nvGrpSpPr>
        <p:grpSpPr>
          <a:xfrm>
            <a:off x="1688409" y="430433"/>
            <a:ext cx="799862" cy="763226"/>
            <a:chOff x="5428060" y="1500188"/>
            <a:chExt cx="1871662" cy="178593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797D2F-18A2-395B-2D65-B61CC34B4EFB}"/>
                </a:ext>
              </a:extLst>
            </p:cNvPr>
            <p:cNvSpPr/>
            <p:nvPr/>
          </p:nvSpPr>
          <p:spPr>
            <a:xfrm>
              <a:off x="5428060" y="1500188"/>
              <a:ext cx="1871662" cy="17859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BFA685-4FDC-F3FB-CB53-C2826CFE3883}"/>
                </a:ext>
              </a:extLst>
            </p:cNvPr>
            <p:cNvSpPr/>
            <p:nvPr/>
          </p:nvSpPr>
          <p:spPr>
            <a:xfrm>
              <a:off x="5806678" y="1852016"/>
              <a:ext cx="1114425" cy="10144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3824A0-ECF2-361C-4712-80BB74FD9714}"/>
              </a:ext>
            </a:extLst>
          </p:cNvPr>
          <p:cNvSpPr/>
          <p:nvPr/>
        </p:nvSpPr>
        <p:spPr>
          <a:xfrm>
            <a:off x="530340" y="1319122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743534-5595-A803-F8C1-454916668935}"/>
              </a:ext>
            </a:extLst>
          </p:cNvPr>
          <p:cNvSpPr/>
          <p:nvPr/>
        </p:nvSpPr>
        <p:spPr>
          <a:xfrm>
            <a:off x="1688409" y="132058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F7C4BC-4297-233B-474A-CA037073F612}"/>
              </a:ext>
            </a:extLst>
          </p:cNvPr>
          <p:cNvSpPr/>
          <p:nvPr/>
        </p:nvSpPr>
        <p:spPr>
          <a:xfrm>
            <a:off x="2846477" y="131797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E915EA-AB82-BE33-D664-16F6D7892AED}"/>
              </a:ext>
            </a:extLst>
          </p:cNvPr>
          <p:cNvGrpSpPr/>
          <p:nvPr/>
        </p:nvGrpSpPr>
        <p:grpSpPr>
          <a:xfrm>
            <a:off x="618908" y="2158643"/>
            <a:ext cx="2938931" cy="217845"/>
            <a:chOff x="2657475" y="4998487"/>
            <a:chExt cx="6877048" cy="5097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32A23F-CE90-E235-E2CA-AB3BE1880856}"/>
                </a:ext>
              </a:extLst>
            </p:cNvPr>
            <p:cNvSpPr txBox="1"/>
            <p:nvPr/>
          </p:nvSpPr>
          <p:spPr>
            <a:xfrm>
              <a:off x="2657475" y="5014909"/>
              <a:ext cx="1457325" cy="49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</a:t>
              </a:r>
              <a:endParaRPr kumimoji="1" lang="ko-Kore-KR" altLang="en-US" sz="77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89B803-FB54-4C31-3D3A-A37BFAEF9ACF}"/>
                </a:ext>
              </a:extLst>
            </p:cNvPr>
            <p:cNvSpPr txBox="1"/>
            <p:nvPr/>
          </p:nvSpPr>
          <p:spPr>
            <a:xfrm>
              <a:off x="5376020" y="4998487"/>
              <a:ext cx="1457325" cy="49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</a:t>
              </a:r>
              <a:endParaRPr kumimoji="1" lang="ko-Kore-KR" altLang="en-US" sz="77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EAB245-FBCF-AFAB-CA4A-D737FA22D2E9}"/>
                </a:ext>
              </a:extLst>
            </p:cNvPr>
            <p:cNvSpPr txBox="1"/>
            <p:nvPr/>
          </p:nvSpPr>
          <p:spPr>
            <a:xfrm>
              <a:off x="8077198" y="4998487"/>
              <a:ext cx="1457325" cy="49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</a:t>
              </a:r>
              <a:endParaRPr kumimoji="1" lang="ko-Kore-KR" altLang="en-US" sz="770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B10B44B2-B927-B269-241E-ADA0AEF5084C}"/>
              </a:ext>
            </a:extLst>
          </p:cNvPr>
          <p:cNvSpPr/>
          <p:nvPr/>
        </p:nvSpPr>
        <p:spPr>
          <a:xfrm>
            <a:off x="606276" y="1427598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231E87-31C3-4F6C-CE63-6538B88AE766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EB2AA2-89FD-B96C-1FFC-BC460E562F5A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8D6BB1E-58E5-DEBD-5333-C78E11663E8B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9AE3403-C94D-F019-EBA1-3BD01BC2819B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D367A6B-25B2-2081-E619-9562BCE9F19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14B7A32-7C1D-4F6F-0B45-CCA2386D297A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F5607D-79A7-1BC4-CB48-BD51F6C0B68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F5FF2E-F1FD-5541-C540-963BE7DFBE4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0228BCD-BFE8-1971-1432-6D019574C91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571924-3E37-4D36-54D6-C490093FB303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8EFEA2-C9A2-6372-F62E-41D1F879991F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F8C22C-AFC5-8696-A487-857F8EEFDD5A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233D55-838F-9E4F-0161-311BF0F85984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11" name="수행의 시작/종료 10">
              <a:extLst>
                <a:ext uri="{FF2B5EF4-FFF2-40B4-BE49-F238E27FC236}">
                  <a16:creationId xmlns:a16="http://schemas.microsoft.com/office/drawing/2014/main" id="{3529F786-D428-57C9-D6B2-04C85664D74F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2" name="수행의 시작/종료 11">
              <a:extLst>
                <a:ext uri="{FF2B5EF4-FFF2-40B4-BE49-F238E27FC236}">
                  <a16:creationId xmlns:a16="http://schemas.microsoft.com/office/drawing/2014/main" id="{6F0E9C34-3C03-88AD-EB51-AF9ED797062C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C74F02-BC9F-EFC0-A2C6-7861BA4790B7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4B2FDEF-E0EE-FE05-4306-3B7E8C0EC967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지연 37">
              <a:extLst>
                <a:ext uri="{FF2B5EF4-FFF2-40B4-BE49-F238E27FC236}">
                  <a16:creationId xmlns:a16="http://schemas.microsoft.com/office/drawing/2014/main" id="{F421D9C7-6D51-C19B-9478-E56226051853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46700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93766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3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6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5197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93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3632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5042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53189" y="114676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93835C-9E93-62E6-23FE-51BD884B8831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E65954-5227-12CE-07A2-FF49D44107AA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748694E-D9FC-2A58-6E1C-815089BF44B4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9841041-C6C3-743B-ED91-2D148634CF3B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3AA15A2-0BDB-59A0-3568-3E8147C07F71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59C437-A89E-0919-8847-96750F5423B4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26FF85-2638-E69C-B32E-34B4FEF44C0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C7C27A-4830-AE27-73FE-F1E2F435A2F2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2960C4-B9D6-DE36-6F55-AD430E2C707C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4D15E4-4BAC-A49A-B7F3-72D46610256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6FEEFE-B051-2674-B5D0-E69CA63F1F5F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32FAB5-38AB-8746-D8A8-F83880D83DB2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3419857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8952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2938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973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923D1-70A7-99C1-48D0-B6D77D1B297E}"/>
              </a:ext>
            </a:extLst>
          </p:cNvPr>
          <p:cNvSpPr/>
          <p:nvPr/>
        </p:nvSpPr>
        <p:spPr>
          <a:xfrm>
            <a:off x="1688409" y="131472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3DE40-D29C-4EAB-16E6-4EC50FE3C2D3}"/>
              </a:ext>
            </a:extLst>
          </p:cNvPr>
          <p:cNvSpPr/>
          <p:nvPr/>
        </p:nvSpPr>
        <p:spPr>
          <a:xfrm>
            <a:off x="530340" y="131740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F49D36-1031-9CF2-600F-E09EC49B17B2}"/>
              </a:ext>
            </a:extLst>
          </p:cNvPr>
          <p:cNvGrpSpPr/>
          <p:nvPr/>
        </p:nvGrpSpPr>
        <p:grpSpPr>
          <a:xfrm>
            <a:off x="1755385" y="171275"/>
            <a:ext cx="772692" cy="1054454"/>
            <a:chOff x="1755385" y="171275"/>
            <a:chExt cx="772692" cy="1054454"/>
          </a:xfrm>
        </p:grpSpPr>
        <p:sp>
          <p:nvSpPr>
            <p:cNvPr id="54" name="수행의 시작/종료 53">
              <a:extLst>
                <a:ext uri="{FF2B5EF4-FFF2-40B4-BE49-F238E27FC236}">
                  <a16:creationId xmlns:a16="http://schemas.microsoft.com/office/drawing/2014/main" id="{72D2C21C-784C-68B0-2E7B-8FB667FA9B2F}"/>
                </a:ext>
              </a:extLst>
            </p:cNvPr>
            <p:cNvSpPr/>
            <p:nvPr/>
          </p:nvSpPr>
          <p:spPr>
            <a:xfrm rot="2796679">
              <a:off x="1960034" y="829114"/>
              <a:ext cx="605615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5" name="수행의 시작/종료 54">
              <a:extLst>
                <a:ext uri="{FF2B5EF4-FFF2-40B4-BE49-F238E27FC236}">
                  <a16:creationId xmlns:a16="http://schemas.microsoft.com/office/drawing/2014/main" id="{8449A937-9B34-AF65-EBF4-94BA9D2CD78A}"/>
                </a:ext>
              </a:extLst>
            </p:cNvPr>
            <p:cNvSpPr/>
            <p:nvPr/>
          </p:nvSpPr>
          <p:spPr>
            <a:xfrm rot="11852458">
              <a:off x="1980036" y="940326"/>
              <a:ext cx="548041" cy="186212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8" name="지연 57">
              <a:extLst>
                <a:ext uri="{FF2B5EF4-FFF2-40B4-BE49-F238E27FC236}">
                  <a16:creationId xmlns:a16="http://schemas.microsoft.com/office/drawing/2014/main" id="{DE3032FA-48A3-9711-DEC0-92357252D589}"/>
                </a:ext>
              </a:extLst>
            </p:cNvPr>
            <p:cNvSpPr/>
            <p:nvPr/>
          </p:nvSpPr>
          <p:spPr>
            <a:xfrm rot="14658586" flipV="1">
              <a:off x="1565064" y="361596"/>
              <a:ext cx="443078" cy="62436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5409A64-EF50-9345-C50B-222F6BA4F930}"/>
                </a:ext>
              </a:extLst>
            </p:cNvPr>
            <p:cNvSpPr/>
            <p:nvPr/>
          </p:nvSpPr>
          <p:spPr>
            <a:xfrm rot="3900742">
              <a:off x="1735029" y="679387"/>
              <a:ext cx="464040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9EC3CE3-D026-1376-621E-2977F011F915}"/>
                </a:ext>
              </a:extLst>
            </p:cNvPr>
            <p:cNvSpPr/>
            <p:nvPr/>
          </p:nvSpPr>
          <p:spPr>
            <a:xfrm rot="9055010">
              <a:off x="1976888" y="887647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5440C-0D28-6600-338F-149840E99681}"/>
              </a:ext>
            </a:extLst>
          </p:cNvPr>
          <p:cNvSpPr/>
          <p:nvPr/>
        </p:nvSpPr>
        <p:spPr>
          <a:xfrm>
            <a:off x="2846477" y="131211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B926C6-AB02-AFF4-6788-F2E6CA534240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E02C65-6424-1BB2-0C36-45EAF817CA6F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31D11BA-DA52-9CBB-93DB-1D46268ACE30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D57DE24-1A9B-3D1B-3B0D-326115A8C4DD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AA48B14-61C3-C939-D6A5-7F0FBD262457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509AD7-194F-AD1A-16AA-F0A4E558616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A8472E-9013-3DC1-8643-2BA19B5AA58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0530D8-7ABA-59E7-B093-45B17CAB8EBA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ADA9E5-F0EE-A507-61A4-6A28FF6EE776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88AF9F-919F-7216-45D0-DCE55B176AFB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E6C92F-886B-08AC-D760-B74890A48C1F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797958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923D1-70A7-99C1-48D0-B6D77D1B297E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3DE40-D29C-4EAB-16E6-4EC50FE3C2D3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5440C-0D28-6600-338F-149840E99681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C7CF4DD-F731-F887-D60A-ABCD0F0071FB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500BCBD-B726-09A2-BFB1-4E7CD3E7414E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E5B7ACD-6395-F0F7-BFB1-F834DF695992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82FDBAC-D5CA-556A-E554-99AFA8666EB7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6780A46-414B-12C5-16C4-192C1E108A5C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129DE2-1082-3217-EBFB-FDD48F2F2FA1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F5FD92-AA18-A916-86E8-A89AC0E79D2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67583B-5933-04C8-419B-A833BCA72E2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16E92B-4DE3-7BDA-E2E7-3C60CC7DCEA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2" name="수행의 시작/종료 1">
            <a:extLst>
              <a:ext uri="{FF2B5EF4-FFF2-40B4-BE49-F238E27FC236}">
                <a16:creationId xmlns:a16="http://schemas.microsoft.com/office/drawing/2014/main" id="{88EFACD3-78B6-608B-B30D-D5DE6F389E67}"/>
              </a:ext>
            </a:extLst>
          </p:cNvPr>
          <p:cNvSpPr/>
          <p:nvPr/>
        </p:nvSpPr>
        <p:spPr>
          <a:xfrm rot="708022">
            <a:off x="1974475" y="76519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" name="수행의 시작/종료 2">
            <a:extLst>
              <a:ext uri="{FF2B5EF4-FFF2-40B4-BE49-F238E27FC236}">
                <a16:creationId xmlns:a16="http://schemas.microsoft.com/office/drawing/2014/main" id="{A99A33A7-91B5-E04D-DE89-605A0DC6AB52}"/>
              </a:ext>
            </a:extLst>
          </p:cNvPr>
          <p:cNvSpPr/>
          <p:nvPr/>
        </p:nvSpPr>
        <p:spPr>
          <a:xfrm rot="7361056">
            <a:off x="2134032" y="96936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D4629D-7A75-30A3-594D-651F0CF21188}"/>
              </a:ext>
            </a:extLst>
          </p:cNvPr>
          <p:cNvSpPr/>
          <p:nvPr/>
        </p:nvSpPr>
        <p:spPr>
          <a:xfrm rot="3655010">
            <a:off x="1966080" y="1063631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지연 4">
            <a:extLst>
              <a:ext uri="{FF2B5EF4-FFF2-40B4-BE49-F238E27FC236}">
                <a16:creationId xmlns:a16="http://schemas.microsoft.com/office/drawing/2014/main" id="{893B073B-FFF8-053B-4732-98FE18E1E555}"/>
              </a:ext>
            </a:extLst>
          </p:cNvPr>
          <p:cNvSpPr/>
          <p:nvPr/>
        </p:nvSpPr>
        <p:spPr>
          <a:xfrm rot="14455010">
            <a:off x="1751225" y="705041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56AE57B-8F58-338A-05FD-7654B9CAF53D}"/>
              </a:ext>
            </a:extLst>
          </p:cNvPr>
          <p:cNvSpPr/>
          <p:nvPr/>
        </p:nvSpPr>
        <p:spPr>
          <a:xfrm rot="9055010">
            <a:off x="2148376" y="1141951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E0CB43-E587-15DC-CCAE-F7000550155F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B9CD19-60D1-95FD-72EF-32CF492F9E0D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D86FAB-1E79-D438-C8C1-26AE5195573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34910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3766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4873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00CAAC-349E-57F9-EEB9-4EAA2BA3DDB8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77C832-29CC-2302-1293-073A4B717AE8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33AEF56-CF6D-2039-188E-87855B34AF41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BBAE333-FABA-638E-A80F-15009D476703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0C60F85-9226-1046-6D1D-E9D436F12563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49A4B50-C87F-C466-62C0-F15143F02A51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ABD766-A26D-4CD2-1EC1-4B400E14EA91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1A4104-E5A7-F4E2-D8B2-15F07218D50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C94FF0-A6B7-611C-8D08-61224473296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C20E43-827C-61D5-0F17-136C0A7F1E60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97F955-284B-0FB8-FF03-A95E3366D168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F95D27C-EF7C-C740-89AC-A84D800BEB27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6DD21D-A378-8C80-2665-2163062389A9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88504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170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148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2816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948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6810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419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2A30CFD-B074-F38A-363B-5A9A3F2F1822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562C1A-D933-2D61-699B-114756A5FC05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9EDABA-5497-1ED6-1C1C-992811784302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A7F5BE7-BDD0-CF3B-1595-8151C8A14E76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4C4CE0B-DA0E-FB45-6CF5-912F41C2003B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129ECDC-C25E-A58B-8E8D-EAE49DE2B3C8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7B7EF6A-2E23-C37B-9DDA-E88BC14B7DB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E6D56E-6682-9107-6926-3BFF0170E6F1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CBB61C-BB9E-7359-CAC6-D1AF3BCBC48A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2B0E97-946A-AC6E-C7C7-E394C0DDD45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D4EB3F-4120-831A-6332-DFF82393CECC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8D8423-18F3-8D37-D34B-140479D40678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9FDDFD-1255-655D-76B8-F8323A0992F7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100489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6954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B869CD-ED39-8907-C993-6FC5B6852809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60676F1-0B24-066E-DAF8-FA70751274D5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A3D37F-5E73-BC9C-F931-E5F626B5E8C3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C569359-B5A7-72EF-CEE9-E962020CC003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DB1199E-DEDF-F8DA-4F4B-E2C3A3C09B8F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9C04250-6819-6DF6-DB3D-1EC0C1B603A1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B7C056-0A38-7A8C-E819-83D5C650E909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CC3B99-4A34-FDED-AB60-98EEE146B260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0A814F-39AF-829E-77BE-CBBFBD6C521E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8355A-175C-C29B-6B95-E8987E61E6D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0CB033-00E7-3C26-3451-671664A3E0D1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7677B1-42F8-C6EB-A5AB-7032B6EBAD10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5BBA14-610D-F37C-6222-AB85218C11F6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791B3D30-8530-823B-F338-24D9F45026BF}"/>
              </a:ext>
            </a:extLst>
          </p:cNvPr>
          <p:cNvSpPr/>
          <p:nvPr/>
        </p:nvSpPr>
        <p:spPr>
          <a:xfrm>
            <a:off x="1773640" y="730473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635306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7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4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1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6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AD9578-6DE6-208F-AF25-462825B33E17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44A7C5-9718-F60F-5E02-6411FD04927F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CBBC89-AB86-462F-1363-A46347C9197B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F4C907D-0BA4-D436-5D81-75B5CF36882C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89CEA4-44F2-0A92-6D84-8BF435E5D413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35E8C0-7335-A5B0-0266-BE0BF4410D3D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FB989B9-6B7A-70A2-DD8D-2EA2B34A6722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AE620CB-E36E-3FCB-4949-FEFECDF13AE3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4D6CF0D-C542-6DB8-3296-503677A5F2CA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C322084-5DF7-0F78-1559-D4999F24B08C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EBA15AD-B562-1E8E-D943-8A87B2738E9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FFBB2D-1DAB-7666-D618-0372AAE6C08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C1F50A-9781-F9A5-D92A-26B57EAE31B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E34EC7-2627-3D1F-F75A-F2625C317E8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AE69CD-757F-BACD-4837-B65978B0C794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37B815-89B5-8648-9EBC-415B71436213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0A46EF-DBAF-1CA3-A89C-92A28B6E89AF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931586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3307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834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70494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40591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9996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AD9578-6DE6-208F-AF25-462825B33E17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44A7C5-9718-F60F-5E02-6411FD04927F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CBBC89-AB86-462F-1363-A46347C9197B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8FE04E-B985-1357-5BBA-42870D65E904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485CA4-41AB-FB52-AAF6-24302E3118E9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B93420D-5C89-448E-EF90-E3FF91DA4226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5FE448C-0FF1-45B2-1595-98D286549516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481D2A-3718-80AE-F958-0D18D29AEFB6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BA242C3-0B6A-5F4D-070F-DB33D02F131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03A697-3A98-B0C3-A973-5B158D71E6D0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F2E6B4-1A42-BECC-7BBC-432626402BFA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559B71-D003-E4E1-AD10-0E0391601EC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2F53C0-DB34-840D-963C-1B9898AB05D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050E41-45F2-9A32-D2C8-76B94191DB0D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C432B1-762B-CC64-6715-014A3B417BC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D66CDC-5B3F-9CA9-9B25-0B6FCFDB6EB2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9BECC3A-6813-0DFF-A09D-1D445251262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CCD0E0-C70F-943E-F89D-1864CF58BFB4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570566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8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4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7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4872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153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886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625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2A40E-1EDF-752F-5CA1-E1F1DAB61F7A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D4D968B-6ED2-D30E-5FC6-03E5B4BAF4AA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8DA7EE4-F00F-A65F-DCE3-000B3306A8CE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D39D818-8FDA-759F-FE21-80FF39FC0B22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36F8B6E-182B-7A1A-A840-341EFF94E2AE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564653F-1028-ACAD-C7EF-F4EF72760BB8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DAE2F60-90C1-A351-8A3B-57C9DD4E4E39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5FF6353-86C3-83A4-CEE9-9BC303389B67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7EC47DE-C766-66C7-7ABE-B001038CAB72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B92531-3895-AF2E-27A6-300959919EC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E2E0BC-3C88-A6C9-956E-E8455AE6B49C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B54AFB-2417-B9F6-B3CB-BBAFB045B6B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619CEC-F108-E6CD-E2A1-601A5266B702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7A5A95-DFD8-F744-2A11-74E430B4EAC0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94E8F6-9403-0B81-90EB-9A2BC908128A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304090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6954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ADFDB1-3FB7-A375-DAB7-4204FA90ADDA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A7C206A-21E2-C27D-EE7C-1828A056B1F3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04B0F9F-17FF-2B43-BBA5-284E2E0E14DF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455F91A-B9BC-B538-E3FD-EAE2044E5769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BEFE030-F48B-576B-AC14-EDC8B9D68C5C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F956312-3DBB-293B-88ED-4C4193C8D3A7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5590C8F-52FD-226B-68D6-B3968EEDA562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045560D-132C-505A-1C78-634B8DF97218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2BDE9D4-B871-A530-667E-23F941744D72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B119F9-EFF5-48D7-1573-63F24A32203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25A9D5-E207-783F-8655-150F4AAA0DFC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D7CDFD-CEE9-226B-5D11-3005921E104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7444E6-A8C3-C3AD-E838-AA36CDD9DD64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8CC18F9-67AA-DD4A-B2EC-077598B0DD65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4D7300-2515-3B80-56E5-0F4BE0841E21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31305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970F56-85D7-2D86-ED8F-D3BD495BDE04}"/>
              </a:ext>
            </a:extLst>
          </p:cNvPr>
          <p:cNvSpPr/>
          <p:nvPr/>
        </p:nvSpPr>
        <p:spPr>
          <a:xfrm>
            <a:off x="71244" y="9178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07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631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21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045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21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045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29F80BB-1EBD-5C5B-9383-C4EF2AA36C70}"/>
              </a:ext>
            </a:extLst>
          </p:cNvPr>
          <p:cNvGrpSpPr/>
          <p:nvPr/>
        </p:nvGrpSpPr>
        <p:grpSpPr>
          <a:xfrm>
            <a:off x="1688409" y="431108"/>
            <a:ext cx="799862" cy="763226"/>
            <a:chOff x="5428060" y="1500188"/>
            <a:chExt cx="1871662" cy="178593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797D2F-18A2-395B-2D65-B61CC34B4EFB}"/>
                </a:ext>
              </a:extLst>
            </p:cNvPr>
            <p:cNvSpPr/>
            <p:nvPr/>
          </p:nvSpPr>
          <p:spPr>
            <a:xfrm>
              <a:off x="5428060" y="1500188"/>
              <a:ext cx="1871662" cy="17859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BFA685-4FDC-F3FB-CB53-C2826CFE3883}"/>
                </a:ext>
              </a:extLst>
            </p:cNvPr>
            <p:cNvSpPr/>
            <p:nvPr/>
          </p:nvSpPr>
          <p:spPr>
            <a:xfrm>
              <a:off x="5806678" y="1852016"/>
              <a:ext cx="1114425" cy="10144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3824A0-ECF2-361C-4712-80BB74FD9714}"/>
              </a:ext>
            </a:extLst>
          </p:cNvPr>
          <p:cNvSpPr/>
          <p:nvPr/>
        </p:nvSpPr>
        <p:spPr>
          <a:xfrm>
            <a:off x="530340" y="1319122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743534-5595-A803-F8C1-454916668935}"/>
              </a:ext>
            </a:extLst>
          </p:cNvPr>
          <p:cNvSpPr/>
          <p:nvPr/>
        </p:nvSpPr>
        <p:spPr>
          <a:xfrm>
            <a:off x="1688409" y="132058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F7C4BC-4297-233B-474A-CA037073F612}"/>
              </a:ext>
            </a:extLst>
          </p:cNvPr>
          <p:cNvSpPr/>
          <p:nvPr/>
        </p:nvSpPr>
        <p:spPr>
          <a:xfrm>
            <a:off x="2846477" y="131797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E915EA-AB82-BE33-D664-16F6D7892AED}"/>
              </a:ext>
            </a:extLst>
          </p:cNvPr>
          <p:cNvGrpSpPr/>
          <p:nvPr/>
        </p:nvGrpSpPr>
        <p:grpSpPr>
          <a:xfrm>
            <a:off x="618908" y="2158643"/>
            <a:ext cx="2938931" cy="217845"/>
            <a:chOff x="2657475" y="4998487"/>
            <a:chExt cx="6877048" cy="5097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32A23F-CE90-E235-E2CA-AB3BE1880856}"/>
                </a:ext>
              </a:extLst>
            </p:cNvPr>
            <p:cNvSpPr txBox="1"/>
            <p:nvPr/>
          </p:nvSpPr>
          <p:spPr>
            <a:xfrm>
              <a:off x="2657475" y="5014909"/>
              <a:ext cx="1457325" cy="49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</a:t>
              </a:r>
              <a:endParaRPr kumimoji="1" lang="ko-Kore-KR" altLang="en-US" sz="77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89B803-FB54-4C31-3D3A-A37BFAEF9ACF}"/>
                </a:ext>
              </a:extLst>
            </p:cNvPr>
            <p:cNvSpPr txBox="1"/>
            <p:nvPr/>
          </p:nvSpPr>
          <p:spPr>
            <a:xfrm>
              <a:off x="5376020" y="4998487"/>
              <a:ext cx="1457325" cy="49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</a:t>
              </a:r>
              <a:endParaRPr kumimoji="1" lang="ko-Kore-KR" altLang="en-US" sz="77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EAB245-FBCF-AFAB-CA4A-D737FA22D2E9}"/>
                </a:ext>
              </a:extLst>
            </p:cNvPr>
            <p:cNvSpPr txBox="1"/>
            <p:nvPr/>
          </p:nvSpPr>
          <p:spPr>
            <a:xfrm>
              <a:off x="8077198" y="4998487"/>
              <a:ext cx="1457325" cy="49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</a:t>
              </a:r>
              <a:endParaRPr kumimoji="1" lang="ko-Kore-KR" altLang="en-US" sz="770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B10B44B2-B927-B269-241E-ADA0AEF5084C}"/>
              </a:ext>
            </a:extLst>
          </p:cNvPr>
          <p:cNvSpPr/>
          <p:nvPr/>
        </p:nvSpPr>
        <p:spPr>
          <a:xfrm>
            <a:off x="606276" y="1427598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231E87-31C3-4F6C-CE63-6538B88AE766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EB2AA2-89FD-B96C-1FFC-BC460E562F5A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8D6BB1E-58E5-DEBD-5333-C78E11663E8B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9AE3403-C94D-F019-EBA1-3BD01BC2819B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D367A6B-25B2-2081-E619-9562BCE9F195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14B7A32-7C1D-4F6F-0B45-CCA2386D297A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F5607D-79A7-1BC4-CB48-BD51F6C0B68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F5FF2E-F1FD-5541-C540-963BE7DFBE4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0228BCD-BFE8-1971-1432-6D019574C91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571924-3E37-4D36-54D6-C490093FB303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8EFEA2-C9A2-6372-F62E-41D1F879991F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F8C22C-AFC5-8696-A487-857F8EEFDD5A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A2CFB12-2465-94B9-F8F5-53EDFD8E82D8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42" name="수행의 시작/종료 41">
              <a:extLst>
                <a:ext uri="{FF2B5EF4-FFF2-40B4-BE49-F238E27FC236}">
                  <a16:creationId xmlns:a16="http://schemas.microsoft.com/office/drawing/2014/main" id="{3AC1712F-048D-53B2-5736-5A9D99A0DCC6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43" name="수행의 시작/종료 42">
              <a:extLst>
                <a:ext uri="{FF2B5EF4-FFF2-40B4-BE49-F238E27FC236}">
                  <a16:creationId xmlns:a16="http://schemas.microsoft.com/office/drawing/2014/main" id="{5D53979F-ED3E-7480-8B05-056F6624E64E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EEF8F16-DA1C-4B9D-E8E0-ADE1BA707C4D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9AD76B3-3B18-F1FA-5F33-6DA13C26A69F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6" name="지연 45">
              <a:extLst>
                <a:ext uri="{FF2B5EF4-FFF2-40B4-BE49-F238E27FC236}">
                  <a16:creationId xmlns:a16="http://schemas.microsoft.com/office/drawing/2014/main" id="{82105706-D588-EAA5-EDDF-1842E18A4963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A006059D-1AE5-CB7C-9FE3-C2C5CFBFC862}"/>
              </a:ext>
            </a:extLst>
          </p:cNvPr>
          <p:cNvSpPr/>
          <p:nvPr/>
        </p:nvSpPr>
        <p:spPr>
          <a:xfrm>
            <a:off x="1378772" y="81272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068790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7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7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7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3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6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9011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567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3005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2039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BD7E75A-CB3B-FBF2-053F-F2FAA0AC4169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5A922A-D5A7-0133-55B7-9909D97F2764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F03CE41-A668-DD89-0CB4-708C52BB82D6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8805BFF-77B6-DDC9-CF1F-4CDAF6319678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3321368-1A8E-7082-454B-08736DE83675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C2B562D-A283-9ADD-15D9-42BF1D21AABF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832E9446-9679-333A-7EA6-4D3DF8921A60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6348960-F20E-AEDF-5127-26C8D7232CFF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022EB12-147D-E2FD-41E1-4661A472B660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687B82-175A-B177-6E46-C0C80A4C398A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B12BA3-1832-4350-CCB7-C43D03DD425C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B0AEDA-C018-06F8-6AF8-1A2D7895CE3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73D0FF-423B-30CD-9A2B-7D1B1A8FE210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723525F-BABC-82CF-76DC-578ACBA0B53A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138F21-D271-9689-561E-FBA57D596EB8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9F478D5F-91EC-7031-6567-B9D22C660A90}"/>
              </a:ext>
            </a:extLst>
          </p:cNvPr>
          <p:cNvSpPr/>
          <p:nvPr/>
        </p:nvSpPr>
        <p:spPr>
          <a:xfrm>
            <a:off x="1773640" y="730473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4270713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10F818-E9CF-0C96-1FC2-508EEBD127C9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5D43D1E-E1F4-430B-03C5-086729AD5034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BFCE827-216A-054F-3ECD-AFBF3B7336CB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BBA6561-4BB3-FFE6-79D8-F7DCA2A15196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F0D6700-09ED-0460-C7EB-2D1AE39A0663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1D57BCC-F6D8-89DC-8CDD-2E68C130FEC1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D65C54E-7B84-3188-AC83-C602768D6DC3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33DD342-26BF-08CA-E080-979A973341F2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E2C4511-DDF1-9944-3CE0-96916E129301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8E62C17-5264-36FB-D8AE-59BF70AE4B0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8F3ADD-7071-46A2-CFA5-433CF0E053E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2D24FA-CA36-78AD-5E2D-A834BFB77FA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74BE4A-A643-A399-8A21-3C681546A0F5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A88451-FF1E-6154-52CB-A638F2C866DD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8BA762-AC43-C486-DDD6-DD4EFCEDFB85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EA049C-A0A7-76C5-6647-A14B246657F3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694935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767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462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768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5363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80403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72550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42647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702052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567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2300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2039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BD0439-4725-D908-C6A1-C7741CA8AE83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0C9ACC-B022-6F42-A3C0-981E96458647}"/>
              </a:ext>
            </a:extLst>
          </p:cNvPr>
          <p:cNvSpPr/>
          <p:nvPr/>
        </p:nvSpPr>
        <p:spPr>
          <a:xfrm>
            <a:off x="2394483" y="4459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143EF73-CAD1-1E50-0277-6980CDD50D31}"/>
              </a:ext>
            </a:extLst>
          </p:cNvPr>
          <p:cNvGrpSpPr/>
          <p:nvPr/>
        </p:nvGrpSpPr>
        <p:grpSpPr>
          <a:xfrm>
            <a:off x="3266050" y="316987"/>
            <a:ext cx="792361" cy="782205"/>
            <a:chOff x="3266050" y="316987"/>
            <a:chExt cx="792361" cy="78220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93A1AFB-442B-2972-5EEE-AA4A06362A5E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E4E2523-1CDA-96E9-520A-F5E347359864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4AFDB5C-6CCA-5458-6DD8-049D2272E122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DF9D6B2-9FF3-E959-90FC-E169A3DBBD29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F68D8F5-0F84-8F76-0AF3-E83C6B8C205A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DA0A96C-28A4-D1BC-25FB-BE25CD1474C7}"/>
                </a:ext>
              </a:extLst>
            </p:cNvPr>
            <p:cNvSpPr/>
            <p:nvPr/>
          </p:nvSpPr>
          <p:spPr>
            <a:xfrm>
              <a:off x="326605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AF01F56-B787-DD23-4249-34840C7C675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0326FF-BA18-9981-5649-1E87D6CCB7F1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9664E-2106-6FA3-5923-35DC531A1A19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951845-BD11-9693-6E11-FB9478B86AE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5B8334-EA34-2E3C-8F22-7345BB8D0A96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2DF96B-A728-1F5A-F3BF-DDE256F886F1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A4E5B1-F97B-F73E-EC72-9E6EE79C7125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701146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BFE9608-1D6F-13BA-F20F-DB92BE2F097D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CEF54DD-900C-9DB3-CD08-1C2C446EBC5A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6210C65-B2E3-0005-C8A4-B95B6CBCFA78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3E10B4-9149-A550-6EEA-3150DF78367F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93AE7E7-94A2-68C7-75CD-99EAE3678F07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1DAD82-8B1E-F257-A2F1-BC0378DE5FBF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3D2E12B-E12B-E1BE-FB3B-A1A6FDB213C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B3C0F6F-5C1B-7FC0-ACE4-F6B2FEE6FCEB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DCF4EDD-9F98-DD9C-6063-5DAE8082D1CA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8038343-544D-A201-858F-184E6135B894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D560B9-D32D-7CB0-9DBA-3580BA267191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5746B4-3F62-404E-B12F-D7946AE6CD6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ABA21C1-FB51-5749-6216-DBD8E515189C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A367FA-F114-22FD-A0B8-FDB214A21A7A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1BF0D0-AF6F-0F1C-2C82-1567B25B189D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2E250A-9C08-5388-17B7-14BAA6E19275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121031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549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106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5231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5949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090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3781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9C3734-116F-44A7-1C69-BBE1EDEE5B28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E80ECFC-8187-F830-9582-F8E918E45982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9DBF73-56C2-CF17-3EEE-ED7953594947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26B807B-DE75-1507-41C1-7AFF37A2E7CE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6150E10-44E8-E713-8C0F-11628C27BEA6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8B58C81-FDE2-30CA-6CEC-EBB2C4F63CB8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21A3E79-C52B-CAFC-97C7-CBFF9283A020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1965347-5CB6-8477-82E1-C7CAA5824E87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2771013-DFD1-C665-9542-FC0EC6404C79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35E4D0-BEF6-C99F-8035-8D63E3D7013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74DD1A-02B6-C959-128E-5518E912ED4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904373-01DF-E0BB-BFDF-4165551E58E9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4EF84A-A35A-0B09-D864-835F940AE7D8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0DDA18-1481-35A6-C72C-D5677615FA4C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197B97-4B15-45DA-EDFB-8DC78C7E869C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354ADA-400B-8F32-56D6-D17CC13730ED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4263851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549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9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154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886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106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5231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5949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090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3781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625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9C3734-116F-44A7-1C69-BBE1EDEE5B28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E80ECFC-8187-F830-9582-F8E918E45982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9DBF73-56C2-CF17-3EEE-ED7953594947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26B807B-DE75-1507-41C1-7AFF37A2E7CE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6150E10-44E8-E713-8C0F-11628C27BEA6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8B58C81-FDE2-30CA-6CEC-EBB2C4F63CB8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21A3E79-C52B-CAFC-97C7-CBFF9283A020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1965347-5CB6-8477-82E1-C7CAA5824E87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2771013-DFD1-C665-9542-FC0EC6404C79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35E4D0-BEF6-C99F-8035-8D63E3D7013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74DD1A-02B6-C959-128E-5518E912ED4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904373-01DF-E0BB-BFDF-4165551E58E9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4EF84A-A35A-0B09-D864-835F940AE7D8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197B97-4B15-45DA-EDFB-8DC78C7E869C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354ADA-400B-8F32-56D6-D17CC13730ED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793627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B0A7E0-557A-C6CA-EDAF-8ACD1973BC86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3DD332-DD13-C436-DFB8-0AB2F1CE4767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254D65A-62C1-6C7C-DE06-0BE157EA32BD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FEFD2BB-1BA7-0E26-80C8-A6425FED62CC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6BB445B-1242-BE51-C526-8C76E8F61053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E24B3DF-C09D-79A7-2FF2-EE2CDF78B11D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8E9149B-23F3-E7BD-5825-F40DDA85642F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53CA645-1DC8-3110-4455-BFBAD196FF6F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9D85C8-16CD-B326-B8B9-0F805B19F79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12A891-BC0F-BB20-89C9-1D7B2D6FE91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53EBAD-8AB6-FEF4-5F18-AB16585F9E4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CB9438-EF08-9E3B-4136-3056AC594A2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95A9771-FE24-B0E6-ACF5-5A4435FCF7A2}"/>
              </a:ext>
            </a:extLst>
          </p:cNvPr>
          <p:cNvGrpSpPr/>
          <p:nvPr/>
        </p:nvGrpSpPr>
        <p:grpSpPr>
          <a:xfrm>
            <a:off x="1755385" y="171275"/>
            <a:ext cx="772692" cy="1054454"/>
            <a:chOff x="1755385" y="171275"/>
            <a:chExt cx="772692" cy="1054454"/>
          </a:xfrm>
        </p:grpSpPr>
        <p:sp>
          <p:nvSpPr>
            <p:cNvPr id="43" name="수행의 시작/종료 42">
              <a:extLst>
                <a:ext uri="{FF2B5EF4-FFF2-40B4-BE49-F238E27FC236}">
                  <a16:creationId xmlns:a16="http://schemas.microsoft.com/office/drawing/2014/main" id="{C98B054B-8E9C-1858-D83C-D6793C7AC63F}"/>
                </a:ext>
              </a:extLst>
            </p:cNvPr>
            <p:cNvSpPr/>
            <p:nvPr/>
          </p:nvSpPr>
          <p:spPr>
            <a:xfrm rot="2796679">
              <a:off x="1960034" y="829114"/>
              <a:ext cx="605615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4" name="수행의 시작/종료 43">
              <a:extLst>
                <a:ext uri="{FF2B5EF4-FFF2-40B4-BE49-F238E27FC236}">
                  <a16:creationId xmlns:a16="http://schemas.microsoft.com/office/drawing/2014/main" id="{2FC327B6-4AF6-8873-9E2F-6BC6F35B4C59}"/>
                </a:ext>
              </a:extLst>
            </p:cNvPr>
            <p:cNvSpPr/>
            <p:nvPr/>
          </p:nvSpPr>
          <p:spPr>
            <a:xfrm rot="11852458">
              <a:off x="1980036" y="940326"/>
              <a:ext cx="548041" cy="186212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5" name="지연 44">
              <a:extLst>
                <a:ext uri="{FF2B5EF4-FFF2-40B4-BE49-F238E27FC236}">
                  <a16:creationId xmlns:a16="http://schemas.microsoft.com/office/drawing/2014/main" id="{6695C424-5A8F-C6BA-E61F-BC52CEDA722F}"/>
                </a:ext>
              </a:extLst>
            </p:cNvPr>
            <p:cNvSpPr/>
            <p:nvPr/>
          </p:nvSpPr>
          <p:spPr>
            <a:xfrm rot="14658586" flipV="1">
              <a:off x="1565064" y="361596"/>
              <a:ext cx="443078" cy="62436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9ED332-04FE-ADEE-040F-3BC9AE94310B}"/>
                </a:ext>
              </a:extLst>
            </p:cNvPr>
            <p:cNvSpPr/>
            <p:nvPr/>
          </p:nvSpPr>
          <p:spPr>
            <a:xfrm rot="3900742">
              <a:off x="1735029" y="679387"/>
              <a:ext cx="464040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A7A2796-2388-52AE-3EBE-EE1D475C73A0}"/>
                </a:ext>
              </a:extLst>
            </p:cNvPr>
            <p:cNvSpPr/>
            <p:nvPr/>
          </p:nvSpPr>
          <p:spPr>
            <a:xfrm rot="9055010">
              <a:off x="1976888" y="887647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0C22A2-E599-3B95-AEDF-6B21398788F9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2089D-6960-8818-1CC8-D77D8FD7C5FB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3565944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B0A7E0-557A-C6CA-EDAF-8ACD1973BC86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3DD332-DD13-C436-DFB8-0AB2F1CE4767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254D65A-62C1-6C7C-DE06-0BE157EA32BD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FEFD2BB-1BA7-0E26-80C8-A6425FED62CC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6BB445B-1242-BE51-C526-8C76E8F61053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E24B3DF-C09D-79A7-2FF2-EE2CDF78B11D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8E9149B-23F3-E7BD-5825-F40DDA85642F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53CA645-1DC8-3110-4455-BFBAD196FF6F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9D85C8-16CD-B326-B8B9-0F805B19F79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12A891-BC0F-BB20-89C9-1D7B2D6FE91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53EBAD-8AB6-FEF4-5F18-AB16585F9E4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CB9438-EF08-9E3B-4136-3056AC594A2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3D79B-4A64-5723-7BF8-95B3C8C96CF9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0C22A2-E599-3B95-AEDF-6B21398788F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72089D-6960-8818-1CC8-D77D8FD7C5F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F7FCD04-3BBA-71D5-94D6-D134E0A2E57F}"/>
              </a:ext>
            </a:extLst>
          </p:cNvPr>
          <p:cNvSpPr/>
          <p:nvPr/>
        </p:nvSpPr>
        <p:spPr>
          <a:xfrm rot="708022">
            <a:off x="1974475" y="76106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" name="수행의 시작/종료 5">
            <a:extLst>
              <a:ext uri="{FF2B5EF4-FFF2-40B4-BE49-F238E27FC236}">
                <a16:creationId xmlns:a16="http://schemas.microsoft.com/office/drawing/2014/main" id="{2E3A066D-148B-7426-3C77-5B3049AA9D00}"/>
              </a:ext>
            </a:extLst>
          </p:cNvPr>
          <p:cNvSpPr/>
          <p:nvPr/>
        </p:nvSpPr>
        <p:spPr>
          <a:xfrm rot="7361056">
            <a:off x="2134032" y="965231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34F733-0BDB-5DFD-745D-CCEFDA5A7D9E}"/>
              </a:ext>
            </a:extLst>
          </p:cNvPr>
          <p:cNvSpPr/>
          <p:nvPr/>
        </p:nvSpPr>
        <p:spPr>
          <a:xfrm rot="3655010">
            <a:off x="1966080" y="105949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지연 9">
            <a:extLst>
              <a:ext uri="{FF2B5EF4-FFF2-40B4-BE49-F238E27FC236}">
                <a16:creationId xmlns:a16="http://schemas.microsoft.com/office/drawing/2014/main" id="{131D83D6-20D0-43EA-36D8-7E4D700945AE}"/>
              </a:ext>
            </a:extLst>
          </p:cNvPr>
          <p:cNvSpPr/>
          <p:nvPr/>
        </p:nvSpPr>
        <p:spPr>
          <a:xfrm rot="14455010">
            <a:off x="1751225" y="70090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7CF2D9-D61D-D202-7F57-2FBA9A8D1827}"/>
              </a:ext>
            </a:extLst>
          </p:cNvPr>
          <p:cNvSpPr/>
          <p:nvPr/>
        </p:nvSpPr>
        <p:spPr>
          <a:xfrm rot="9055010">
            <a:off x="2148376" y="113781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1077033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4873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9543B7-E564-7500-5AFF-65280DB3D0F3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64B91C4-2ADA-9E5C-65E9-C2E55597D701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ADDC9BF-D19A-9E5A-5C6E-1C9607633BC0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31A1C7A-032B-32BA-E4B3-986B1D0E6D6E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6EC3CC8-89EE-97D5-0EE0-1EF84F11E721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519EF554-A622-5E78-8CE0-99F7A4B52F57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C45E19B-F835-A4A3-E431-808348F34389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C906709-7B81-89C3-D19C-769B6A13744A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4EED-CD06-BBC8-8022-49E03A3AADF0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DB7307-B48F-44E4-1DF5-E31391088AD9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F9FF92-0BCB-C9B6-2E9C-7FC892FC5E4F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70FA10-2E71-917B-8C5F-2C368050814D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5C86D9-2945-DE2F-0EEE-B3CF13D5465C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293FDB9-EEB9-FCAA-72B5-C9BBEF40930E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DA85A1-5BDC-02D7-F536-0C5C5FC0E1D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810088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3433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148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>
            <a:off x="1582015" y="192816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948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6810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419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5AC1D8E-B05C-F0C9-C136-C3535E242FEC}"/>
              </a:ext>
            </a:extLst>
          </p:cNvPr>
          <p:cNvSpPr/>
          <p:nvPr/>
        </p:nvSpPr>
        <p:spPr>
          <a:xfrm>
            <a:off x="1764339" y="14200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CD6B58-1DF8-FA7F-E997-817D48EE8803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7798981-560C-2C04-59B0-C42220D2A23A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2E05B08-C3C0-3B16-4858-C35144EDFF39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AE2E946F-5C83-435B-4510-A6816F1FB880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98FD740-FF75-8BB0-51DB-64A33E83239A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B66B99D-4AD0-5FCE-E524-E5652BFBB953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544CA59-B062-C04C-76CD-AD8C85EA03FA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9FBA6A-AE09-5D5E-850E-E4D3D6E8F00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E6C73D-BD8D-C417-A95D-F2F634907690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D8376A-A88D-3F37-8683-551E2243DDC7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53CDE5-BA00-A9F2-17C7-17987478FF6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4B3D89-3D1B-034E-779B-60EA05175778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886796-8B6C-8CD7-4048-D1798D125E50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BE7FC9-27B0-E9A4-3236-00A8F9436994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12920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22" y="92506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335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641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335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641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335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641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069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91560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8908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8394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7609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46192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705597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AD9578-6DE6-208F-AF25-462825B33E17}"/>
              </a:ext>
            </a:extLst>
          </p:cNvPr>
          <p:cNvSpPr/>
          <p:nvPr/>
        </p:nvSpPr>
        <p:spPr>
          <a:xfrm>
            <a:off x="530340" y="132440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44A7C5-9718-F60F-5E02-6411FD04927F}"/>
              </a:ext>
            </a:extLst>
          </p:cNvPr>
          <p:cNvSpPr/>
          <p:nvPr/>
        </p:nvSpPr>
        <p:spPr>
          <a:xfrm>
            <a:off x="1688409" y="132173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CBBC89-AB86-462F-1363-A46347C9197B}"/>
              </a:ext>
            </a:extLst>
          </p:cNvPr>
          <p:cNvSpPr/>
          <p:nvPr/>
        </p:nvSpPr>
        <p:spPr>
          <a:xfrm>
            <a:off x="2846477" y="131912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2265F73-4356-56F9-68F5-E3C2B4F81B89}"/>
              </a:ext>
            </a:extLst>
          </p:cNvPr>
          <p:cNvSpPr/>
          <p:nvPr/>
        </p:nvSpPr>
        <p:spPr>
          <a:xfrm>
            <a:off x="606276" y="1427598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9E72B9-0F6F-ADD0-9A53-0114EA5676F3}"/>
              </a:ext>
            </a:extLst>
          </p:cNvPr>
          <p:cNvSpPr/>
          <p:nvPr/>
        </p:nvSpPr>
        <p:spPr>
          <a:xfrm>
            <a:off x="2245172" y="435150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9EC31C-E848-CCBC-B309-A3B3C065F3A1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195C0E3-EE3C-654A-518C-E5D35F3660A2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8D743B-1C78-C0CA-18B1-91AB9EBA3AB6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789D051-F8D6-90F6-A93C-7142FE830EE6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1ED9C8C-5479-A74E-5972-CC3F6D7A8F3B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9937396-5CB9-179A-4DAF-CC98B33A18D7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0F70A7-6DD8-489D-406B-8CA90A8892D9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8A7CC2-C9FE-F9A1-35D4-20CE559EC57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BC412B-1D8E-8D37-FE64-257AA4C9C59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9AB8A2-797B-D881-438E-AA8625B8DB1E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66499C-2043-CA57-C076-A0971332FBE3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21858C-56B7-A25A-5570-BCDA59215D1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147979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1353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2938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974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7" name="수행의 시작/종료 26">
            <a:extLst>
              <a:ext uri="{FF2B5EF4-FFF2-40B4-BE49-F238E27FC236}">
                <a16:creationId xmlns:a16="http://schemas.microsoft.com/office/drawing/2014/main" id="{FE5EB004-9082-FA8E-A122-3A0C9F898A3D}"/>
              </a:ext>
            </a:extLst>
          </p:cNvPr>
          <p:cNvSpPr/>
          <p:nvPr/>
        </p:nvSpPr>
        <p:spPr>
          <a:xfrm rot="13253012">
            <a:off x="1582015" y="549743"/>
            <a:ext cx="605614" cy="187616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6" name="수행의 시작/종료 25">
            <a:extLst>
              <a:ext uri="{FF2B5EF4-FFF2-40B4-BE49-F238E27FC236}">
                <a16:creationId xmlns:a16="http://schemas.microsoft.com/office/drawing/2014/main" id="{347F8A4D-0E33-1F20-64C2-B10AAAA5AF07}"/>
              </a:ext>
            </a:extLst>
          </p:cNvPr>
          <p:cNvSpPr/>
          <p:nvPr/>
        </p:nvSpPr>
        <p:spPr>
          <a:xfrm rot="19906046">
            <a:off x="1595764" y="307751"/>
            <a:ext cx="548041" cy="187616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2ABA0D-3568-AD84-46FE-7E4F62D49478}"/>
              </a:ext>
            </a:extLst>
          </p:cNvPr>
          <p:cNvSpPr/>
          <p:nvPr/>
        </p:nvSpPr>
        <p:spPr>
          <a:xfrm rot="16200000">
            <a:off x="1860046" y="354469"/>
            <a:ext cx="464041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91DA71A-09F3-A73A-9C81-83A3B7C3486B}"/>
              </a:ext>
            </a:extLst>
          </p:cNvPr>
          <p:cNvSpPr/>
          <p:nvPr/>
        </p:nvSpPr>
        <p:spPr>
          <a:xfrm>
            <a:off x="1972091" y="190736"/>
            <a:ext cx="232529" cy="2259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지연 1">
            <a:extLst>
              <a:ext uri="{FF2B5EF4-FFF2-40B4-BE49-F238E27FC236}">
                <a16:creationId xmlns:a16="http://schemas.microsoft.com/office/drawing/2014/main" id="{7290CEC6-171B-0860-DFC4-2F6737EEC35A}"/>
              </a:ext>
            </a:extLst>
          </p:cNvPr>
          <p:cNvSpPr/>
          <p:nvPr/>
        </p:nvSpPr>
        <p:spPr>
          <a:xfrm rot="5400000">
            <a:off x="1876101" y="843138"/>
            <a:ext cx="443078" cy="88535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740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4730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211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D50D67-8384-F3B0-A807-D0DAE25525C2}"/>
              </a:ext>
            </a:extLst>
          </p:cNvPr>
          <p:cNvSpPr/>
          <p:nvPr/>
        </p:nvSpPr>
        <p:spPr>
          <a:xfrm>
            <a:off x="1773640" y="91666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34EBD3-AC62-A579-AD18-A4AEE2646F63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6E30068-4C57-AE2F-BE31-37F14B65AAA0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2C6FAD3-B34A-08AB-046E-1C116B95BA8F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FC5A213-DBCF-58CA-962F-40AB77F2B43E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C273D00-69AE-68D2-196B-632EFC1D744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B71F67B5-1744-B92A-4EF8-86AC4ECF59D9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4BC53B0-A62F-4E58-F93C-FC6BF50DF120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3973F0-A0CB-4EB7-F07F-BD427281B7E9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F54AE0-9375-BD13-299A-48D604CC96E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4BEF84-FE1A-7304-E4B9-8C79C86661B5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12591F-045C-7C3F-BB24-220E4E864CC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071386-65EF-0040-C3A6-49EAC859160B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43B636-3B09-18A6-3D28-6CE95DD52B01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DE0665-EA8C-395F-3A01-67D9FC26B41F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784202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F40C49E-B7BD-5DF3-BF51-122E97A761F6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726635-AFE6-A6DE-EBF0-1E5BACAE4589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F0E72CD-C444-C091-3156-DD96813A918B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5D40DE9-FE9A-E4CB-0F27-B3A49F22E642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714A371-C886-D88B-D184-C58CFC162DE4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85A4A0F-46C5-CC08-D21D-8910F18A7A61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7BDCB5D-3762-5C7A-EC33-61E378FACE87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836D3F-A2CC-7DA4-AA33-29066852E9DD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7B61507-9BBF-A076-14EA-CE5570A7403A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DD5211-3C12-36DA-8D59-32FA77F4978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78661E-C936-0C4A-FB8B-611C0C7C6EF0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1A519E-507B-3F60-1474-9A42DF66E98B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99C5EC-3608-4976-041E-3F15FC4F4F1B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DB0F00-493A-91A6-A925-F3EFA90C4E97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15B3E33-E13F-423A-E2AA-466F9DF913D0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091667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3433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148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59169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4209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635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6453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5858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948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681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419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879F4E-A27F-326D-F571-2FA95A9C3F06}"/>
              </a:ext>
            </a:extLst>
          </p:cNvPr>
          <p:cNvSpPr/>
          <p:nvPr/>
        </p:nvSpPr>
        <p:spPr>
          <a:xfrm>
            <a:off x="2394483" y="4459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D2BF0F5-5D48-C422-2992-8DAD65D5D377}"/>
              </a:ext>
            </a:extLst>
          </p:cNvPr>
          <p:cNvGrpSpPr/>
          <p:nvPr/>
        </p:nvGrpSpPr>
        <p:grpSpPr>
          <a:xfrm>
            <a:off x="3266050" y="316987"/>
            <a:ext cx="792361" cy="782205"/>
            <a:chOff x="3266050" y="316987"/>
            <a:chExt cx="792361" cy="78220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F596024-65BC-B206-5594-DD5C6C1B8CEB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7ABA952-FCB3-E010-DBD5-1F49555AF66A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74C7D9DE-5224-5E7B-FC08-63CB548CEC2D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D890070-A29D-4A95-7D15-2E68BF89C7C9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7720A1C5-BE7A-36BC-8B91-F3837130942F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3BBE56F-6A52-743F-130C-1959A30ADB41}"/>
                </a:ext>
              </a:extLst>
            </p:cNvPr>
            <p:cNvSpPr/>
            <p:nvPr/>
          </p:nvSpPr>
          <p:spPr>
            <a:xfrm>
              <a:off x="326605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868A76B-484D-6A82-5DE2-0530608C377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AC473C-7A33-63FA-75D9-D5242BBF3499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A54C72-F443-220A-5F81-60191CB7F1E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B787FB-01F3-079B-9F68-B9AACD999D3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A0E5EE-0283-8C72-C75D-C0E4C4DFE81A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113862A-F5C3-DC6E-01F7-6B0F011FBCC5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BE3DEBF-AEA0-5D31-B60E-72AE3F1CC459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977580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5F08D6-1C25-C51E-5A1B-CC10085FEDFE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7E8B7B-169C-8212-65DA-92508BDCE57C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DD07ECA-DBBF-E1DC-22A4-04258F1B30AC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4E241D1-1A5B-BC0D-8E18-D25DBD261C24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D43B692-0127-971D-EAEA-3726BEE20013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6EE8DD0-DF96-2F3A-75C5-9657DEC6CBAD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51F1C1E6-631D-4983-A8A7-3BEF823AC43B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031D83D-1D9D-B7D5-F638-286842098A0F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FE71991-70EC-E47F-F2BB-4CB40BE5F90F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C27C4B-7EE8-2A7B-B427-A2E76E429791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91013-8BF5-ABDF-1C54-312743355DB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339EB5-EBA5-62AA-4285-2B80E887BBF5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4D91E1-890C-F651-617F-1384A6D853BB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F1A1DA-96EF-5E79-E70E-40EA2E369268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5C4852D-1CCB-2AAC-5A28-065A8185510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113558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314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7311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157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298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3989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0C7BF0-457A-84C2-C3B5-990BCF9DAFA8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C63788-DA4B-E8C6-DA8D-E2C1ECD01B92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57AA661-B13C-9BDE-075C-D9CD67BEC277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FDEB880-7CB3-2472-2E8F-D60B2750DDCB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3DE33DA-55DD-6FA6-8153-5B24F1FACD4A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12F0EC1-03C7-83DB-5359-4A51D95F7B44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FAC5153-524D-9E9F-20E3-949EAD0909D5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2DCBB0F-F954-7459-97CB-891965EAB628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7D8C60-8482-A3D5-C1BA-F84C688E6EB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DC1E31-5A12-CA71-119C-76B384468288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AAC21-BBC7-64D1-8CB9-1D8D86E0B4B4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F5C0DB-AA3D-3D96-1307-223D8BDFF5B2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A59BE64-8B45-5C45-9E46-72F288D0B6E2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CA9E20-2F94-7587-537B-AE82E21BAEDB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9F6704-51D4-B6FD-FBA5-A767E3EDFCB7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491258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314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7311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157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298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3989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0C7BF0-457A-84C2-C3B5-990BCF9DAFA8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C63788-DA4B-E8C6-DA8D-E2C1ECD01B92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57AA661-B13C-9BDE-075C-D9CD67BEC277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FDEB880-7CB3-2472-2E8F-D60B2750DDCB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3DE33DA-55DD-6FA6-8153-5B24F1FACD4A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12F0EC1-03C7-83DB-5359-4A51D95F7B44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FAC5153-524D-9E9F-20E3-949EAD0909D5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2DCBB0F-F954-7459-97CB-891965EAB628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7D8C60-8482-A3D5-C1BA-F84C688E6EB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DC1E31-5A12-CA71-119C-76B384468288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AAC21-BBC7-64D1-8CB9-1D8D86E0B4B4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F5C0DB-AA3D-3D96-1307-223D8BDFF5B2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A9E20-2F94-7587-537B-AE82E21BAEDB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9F6704-51D4-B6FD-FBA5-A767E3EDFCB7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388360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757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361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094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833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5BB9DF-17CA-F9F9-63E2-E6EF37E9FF31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93227BB-5C6E-9869-B81B-6BEE27D568E8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942ADCD-18B7-A5F3-0286-A2C2BBFD8B04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03CEB29-715F-3CD0-5E3D-CBD02262C8DF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5C2D5275-1024-0C58-AE22-2D3D8C581B3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5FA3E40-8CCB-6C15-EBF0-0B25236BF7E1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66E5CB1-B499-EBB1-4CD3-15EB32ABAA5B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239DDD6-95FD-6AFB-1CDE-15F6742015F4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10D9D1-4C53-92F8-47B1-CF9B1105347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5BB362-9085-A67B-629B-31473C6234A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1584AC-278D-8C59-6AF1-D975589F75D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A12F6C3-7A26-4776-8FBD-2CCACC3E96C9}"/>
              </a:ext>
            </a:extLst>
          </p:cNvPr>
          <p:cNvGrpSpPr/>
          <p:nvPr/>
        </p:nvGrpSpPr>
        <p:grpSpPr>
          <a:xfrm>
            <a:off x="1755385" y="171275"/>
            <a:ext cx="772692" cy="1054454"/>
            <a:chOff x="1755385" y="171275"/>
            <a:chExt cx="772692" cy="1054454"/>
          </a:xfrm>
        </p:grpSpPr>
        <p:sp>
          <p:nvSpPr>
            <p:cNvPr id="36" name="수행의 시작/종료 35">
              <a:extLst>
                <a:ext uri="{FF2B5EF4-FFF2-40B4-BE49-F238E27FC236}">
                  <a16:creationId xmlns:a16="http://schemas.microsoft.com/office/drawing/2014/main" id="{AA138015-DE67-53D8-5B81-99DDC78983E5}"/>
                </a:ext>
              </a:extLst>
            </p:cNvPr>
            <p:cNvSpPr/>
            <p:nvPr/>
          </p:nvSpPr>
          <p:spPr>
            <a:xfrm rot="2796679">
              <a:off x="1960034" y="829114"/>
              <a:ext cx="605615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1" name="수행의 시작/종료 40">
              <a:extLst>
                <a:ext uri="{FF2B5EF4-FFF2-40B4-BE49-F238E27FC236}">
                  <a16:creationId xmlns:a16="http://schemas.microsoft.com/office/drawing/2014/main" id="{1AE82034-7194-3273-0357-6367D9651994}"/>
                </a:ext>
              </a:extLst>
            </p:cNvPr>
            <p:cNvSpPr/>
            <p:nvPr/>
          </p:nvSpPr>
          <p:spPr>
            <a:xfrm rot="11852458">
              <a:off x="1980036" y="940326"/>
              <a:ext cx="548041" cy="186212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2" name="지연 41">
              <a:extLst>
                <a:ext uri="{FF2B5EF4-FFF2-40B4-BE49-F238E27FC236}">
                  <a16:creationId xmlns:a16="http://schemas.microsoft.com/office/drawing/2014/main" id="{301906D6-AFD6-C191-66A5-0BB662167B22}"/>
                </a:ext>
              </a:extLst>
            </p:cNvPr>
            <p:cNvSpPr/>
            <p:nvPr/>
          </p:nvSpPr>
          <p:spPr>
            <a:xfrm rot="14658586" flipV="1">
              <a:off x="1565064" y="361596"/>
              <a:ext cx="443078" cy="62436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02EB5B1-B5B4-CBAF-00CA-590FB76FF587}"/>
                </a:ext>
              </a:extLst>
            </p:cNvPr>
            <p:cNvSpPr/>
            <p:nvPr/>
          </p:nvSpPr>
          <p:spPr>
            <a:xfrm rot="3900742">
              <a:off x="1735029" y="679387"/>
              <a:ext cx="464040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E40164F-ECC3-38DD-8F17-265416B0F968}"/>
                </a:ext>
              </a:extLst>
            </p:cNvPr>
            <p:cNvSpPr/>
            <p:nvPr/>
          </p:nvSpPr>
          <p:spPr>
            <a:xfrm rot="9055010">
              <a:off x="1976888" y="887647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3B1EC9-7491-5178-96C3-0C3693A7BF46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82497-4A8E-9DC0-7372-5722EB662FBF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3170603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3DD332-DD13-C436-DFB8-0AB2F1CE4767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254D65A-62C1-6C7C-DE06-0BE157EA32BD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FEFD2BB-1BA7-0E26-80C8-A6425FED62CC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6BB445B-1242-BE51-C526-8C76E8F61053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E24B3DF-C09D-79A7-2FF2-EE2CDF78B11D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8E9149B-23F3-E7BD-5825-F40DDA85642F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53CA645-1DC8-3110-4455-BFBAD196FF6F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9D85C8-16CD-B326-B8B9-0F805B19F79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12A891-BC0F-BB20-89C9-1D7B2D6FE91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53EBAD-8AB6-FEF4-5F18-AB16585F9E4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CB9438-EF08-9E3B-4136-3056AC594A2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3D79B-4A64-5723-7BF8-95B3C8C96CF9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0C22A2-E599-3B95-AEDF-6B21398788F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72089D-6960-8818-1CC8-D77D8FD7C5F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F7FCD04-3BBA-71D5-94D6-D134E0A2E57F}"/>
              </a:ext>
            </a:extLst>
          </p:cNvPr>
          <p:cNvSpPr/>
          <p:nvPr/>
        </p:nvSpPr>
        <p:spPr>
          <a:xfrm rot="708022">
            <a:off x="1974475" y="76106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" name="수행의 시작/종료 5">
            <a:extLst>
              <a:ext uri="{FF2B5EF4-FFF2-40B4-BE49-F238E27FC236}">
                <a16:creationId xmlns:a16="http://schemas.microsoft.com/office/drawing/2014/main" id="{2E3A066D-148B-7426-3C77-5B3049AA9D00}"/>
              </a:ext>
            </a:extLst>
          </p:cNvPr>
          <p:cNvSpPr/>
          <p:nvPr/>
        </p:nvSpPr>
        <p:spPr>
          <a:xfrm rot="7361056">
            <a:off x="2134032" y="965231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34F733-0BDB-5DFD-745D-CCEFDA5A7D9E}"/>
              </a:ext>
            </a:extLst>
          </p:cNvPr>
          <p:cNvSpPr/>
          <p:nvPr/>
        </p:nvSpPr>
        <p:spPr>
          <a:xfrm rot="3655010">
            <a:off x="1966080" y="105949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지연 9">
            <a:extLst>
              <a:ext uri="{FF2B5EF4-FFF2-40B4-BE49-F238E27FC236}">
                <a16:creationId xmlns:a16="http://schemas.microsoft.com/office/drawing/2014/main" id="{131D83D6-20D0-43EA-36D8-7E4D700945AE}"/>
              </a:ext>
            </a:extLst>
          </p:cNvPr>
          <p:cNvSpPr/>
          <p:nvPr/>
        </p:nvSpPr>
        <p:spPr>
          <a:xfrm rot="14455010">
            <a:off x="1751225" y="70090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7CF2D9-D61D-D202-7F57-2FBA9A8D1827}"/>
              </a:ext>
            </a:extLst>
          </p:cNvPr>
          <p:cNvSpPr/>
          <p:nvPr/>
        </p:nvSpPr>
        <p:spPr>
          <a:xfrm rot="9055010">
            <a:off x="2148376" y="113781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1303153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8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4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7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5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5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2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09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4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153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886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625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E954F36-DDFB-DEBF-96C1-A53797C2A04B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F62E794-A431-B9CF-E0D2-70E060778AC6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84AB947-ECC4-BBCE-12CA-A6E42E67D19D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01C487-88DD-B065-8636-369A4E512FC3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FBB7FE0-BABB-1442-1C10-FACD3F007A09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D7A1C82-E6D4-925B-4173-618930877FF7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9D84A79-8992-BFCB-EE62-4979189078C9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2C15729-50D2-30A8-A0F2-510D138410E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10BF31-03E8-D67E-C269-4F4B03150D0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C180E2-62E1-E1CB-63D6-ADFAF758C19D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2E5D77-0144-BF04-4E17-48790A4FB8CB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3FB874-DCD6-EEC0-D260-B74E9CA339AD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5542DF1-C3FF-2AFA-CF8F-EA7A841436DD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1C5893-FBD3-1FFB-9B76-7D3BDBF9B019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4050297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3433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148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59169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4209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635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6453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5858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948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681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419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CCE8D79-64E1-8262-8032-6DAD1AAE0AF9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27F7BE-563D-E576-C4A2-8BD12E16144D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4101D2D-448A-987B-1BFE-BDADD70944E1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5906232-C9D1-2D3E-ED36-6D12F2C540FF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4090E8E-9999-2EC0-C10F-434151B26776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FD4C1E2-CCF1-0CE5-5B4A-24D75042F9A8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6A4DCF9-C850-79AD-8982-0D31858307F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2EBF3E-9FB6-CA54-1637-43C058D2A19A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93636C-5145-E3E8-FC3B-AAABD7F5F706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335C9C-171E-BE0F-6852-2E1CD233E90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95EA9B-EB3D-2DDD-6275-C27828D6DA7A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A9AADC-D185-8A14-7073-8AB974BB4AE1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685487-6E7C-98DB-33E0-A38FBA6C67CC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15284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9134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153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458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153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458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153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045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4005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9041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294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798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7013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4023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963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858274-69A2-7DEE-DE34-93DAB373C9A3}"/>
              </a:ext>
            </a:extLst>
          </p:cNvPr>
          <p:cNvSpPr/>
          <p:nvPr/>
        </p:nvSpPr>
        <p:spPr>
          <a:xfrm>
            <a:off x="530340" y="132258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038799-6419-0F36-B82A-A195CFB88D3F}"/>
              </a:ext>
            </a:extLst>
          </p:cNvPr>
          <p:cNvSpPr/>
          <p:nvPr/>
        </p:nvSpPr>
        <p:spPr>
          <a:xfrm>
            <a:off x="1688409" y="131991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1110D7-1A6F-4DAB-0C33-A440AF0AF73F}"/>
              </a:ext>
            </a:extLst>
          </p:cNvPr>
          <p:cNvSpPr/>
          <p:nvPr/>
        </p:nvSpPr>
        <p:spPr>
          <a:xfrm>
            <a:off x="2846477" y="131729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9A2A7CD-58CC-69F6-97CC-9C8D20CA187A}"/>
              </a:ext>
            </a:extLst>
          </p:cNvPr>
          <p:cNvSpPr/>
          <p:nvPr/>
        </p:nvSpPr>
        <p:spPr>
          <a:xfrm>
            <a:off x="606276" y="1427598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BF5D7F2-389C-E914-05AD-434E7F36F696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440ACE5-7958-E10C-BE17-1B46262A9133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0DFFC67-AF08-9ED0-B0DC-F4F00EE2922A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ACD3CCF-EEF4-19CE-ADB3-024DCF9C7CD8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264355A-C9AE-0D50-DBDE-F58625BD6504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BABA93E9-705E-8135-FABA-A79D4E0B26FF}"/>
              </a:ext>
            </a:extLst>
          </p:cNvPr>
          <p:cNvSpPr/>
          <p:nvPr/>
        </p:nvSpPr>
        <p:spPr>
          <a:xfrm>
            <a:off x="3410440" y="451192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F103D9-881A-9900-13BF-92CABCD2C29F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752252-87B0-6791-1830-5E3ECDD189B3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8E06BE7-8EE7-9229-FC16-1CA075752045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BD9480-57ED-3854-91B4-89454BEA9E52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1A5F3-5673-F1C2-4520-AFF04E5B378E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BD8EFA-E4E1-5BB7-429C-5847E70FA84E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1D59DE-F286-4D79-C281-D0094848EE9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1388803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9170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361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094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3139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7310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1574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2984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39894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833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553BC0-2769-4F97-A8E3-9D17A7D1094B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B0DA12C-90E8-9B6C-53DD-749C36D72661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C748A5-6296-D625-F9D7-8B4A5665A033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F55642-AF06-7C9B-7E94-F6C4F28650BF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E0DEB25-43DB-A304-428E-07654633251B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C6D50FF-C757-BC1C-CACF-C363D087B83C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7114C8-28B4-E6D0-8D10-F38E100F2D64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2933AF-A04A-07F7-E651-B8E02C6E1C2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927AF0-026E-74B0-EFD7-A9D1C8B95DC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2F962A-A7D2-54AE-17F1-6593F1D7FE7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883C28-913F-3E25-9098-B622FF8C1AF7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DE92D21-C30A-18E1-E382-8EC110441FEB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5A456C5-9E19-2174-55D4-8DDBC926EE17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578656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9170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6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361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2094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3139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7310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1574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2984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39894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833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553BC0-2769-4F97-A8E3-9D17A7D1094B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B0DA12C-90E8-9B6C-53DD-749C36D72661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C748A5-6296-D625-F9D7-8B4A5665A033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F55642-AF06-7C9B-7E94-F6C4F28650BF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E0DEB25-43DB-A304-428E-07654633251B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C6D50FF-C757-BC1C-CACF-C363D087B83C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7114C8-28B4-E6D0-8D10-F38E100F2D64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2933AF-A04A-07F7-E651-B8E02C6E1C2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927AF0-026E-74B0-EFD7-A9D1C8B95DC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2F962A-A7D2-54AE-17F1-6593F1D7FE7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E92D21-C30A-18E1-E382-8EC110441FEB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A456C5-9E19-2174-55D4-8DDBC926EE17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3308794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90A42E-3593-0CAB-9CDD-F2BB9EB3F1CD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A397703-E4BF-5E08-65FE-AB4D2078F8FA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739A946-61FB-ADFD-DC8A-A3444678A75F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2D65CA1-441B-F644-E2FF-62CC70AAB551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00B146C-999D-43A2-3C33-54B14FA4F51C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E38DBF-CB15-2FA1-B4FF-4A45769B692F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69EA40-CFE7-40CE-0E5B-041270D7668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60EDD6-3AA5-75F4-609F-BB73EF7D1F1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DDAE78-B876-00A5-4AFB-959B84F0982B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8351ED1-DF49-32A0-87A5-AFFA36813ECE}"/>
              </a:ext>
            </a:extLst>
          </p:cNvPr>
          <p:cNvGrpSpPr/>
          <p:nvPr/>
        </p:nvGrpSpPr>
        <p:grpSpPr>
          <a:xfrm>
            <a:off x="1755385" y="171275"/>
            <a:ext cx="772692" cy="1054454"/>
            <a:chOff x="1755385" y="171275"/>
            <a:chExt cx="772692" cy="1054454"/>
          </a:xfrm>
        </p:grpSpPr>
        <p:sp>
          <p:nvSpPr>
            <p:cNvPr id="33" name="수행의 시작/종료 32">
              <a:extLst>
                <a:ext uri="{FF2B5EF4-FFF2-40B4-BE49-F238E27FC236}">
                  <a16:creationId xmlns:a16="http://schemas.microsoft.com/office/drawing/2014/main" id="{54909D2C-0473-9FA4-6EA6-CEEDC834F78B}"/>
                </a:ext>
              </a:extLst>
            </p:cNvPr>
            <p:cNvSpPr/>
            <p:nvPr/>
          </p:nvSpPr>
          <p:spPr>
            <a:xfrm rot="2796679">
              <a:off x="1960034" y="829114"/>
              <a:ext cx="605615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4" name="수행의 시작/종료 33">
              <a:extLst>
                <a:ext uri="{FF2B5EF4-FFF2-40B4-BE49-F238E27FC236}">
                  <a16:creationId xmlns:a16="http://schemas.microsoft.com/office/drawing/2014/main" id="{8CA89040-64F4-9AE6-F595-5B9C8608EA69}"/>
                </a:ext>
              </a:extLst>
            </p:cNvPr>
            <p:cNvSpPr/>
            <p:nvPr/>
          </p:nvSpPr>
          <p:spPr>
            <a:xfrm rot="11852458">
              <a:off x="1980036" y="940326"/>
              <a:ext cx="548041" cy="186212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5" name="지연 34">
              <a:extLst>
                <a:ext uri="{FF2B5EF4-FFF2-40B4-BE49-F238E27FC236}">
                  <a16:creationId xmlns:a16="http://schemas.microsoft.com/office/drawing/2014/main" id="{BA47FE98-6299-1FDD-8039-F3E2BB040DDE}"/>
                </a:ext>
              </a:extLst>
            </p:cNvPr>
            <p:cNvSpPr/>
            <p:nvPr/>
          </p:nvSpPr>
          <p:spPr>
            <a:xfrm rot="14658586" flipV="1">
              <a:off x="1565064" y="361596"/>
              <a:ext cx="443078" cy="62436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7EBBF7A-81CC-EB63-7CF1-2FC6262CD8B2}"/>
                </a:ext>
              </a:extLst>
            </p:cNvPr>
            <p:cNvSpPr/>
            <p:nvPr/>
          </p:nvSpPr>
          <p:spPr>
            <a:xfrm rot="3900742">
              <a:off x="1735029" y="679387"/>
              <a:ext cx="464040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DCC13CD-221F-0AA4-69BC-BE8E71233B23}"/>
                </a:ext>
              </a:extLst>
            </p:cNvPr>
            <p:cNvSpPr/>
            <p:nvPr/>
          </p:nvSpPr>
          <p:spPr>
            <a:xfrm rot="9055010">
              <a:off x="1976888" y="887647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9AA4B6-D3AC-E411-0F78-95892C303F0E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22C998-A484-F02F-EBCA-843C7B4FF0E7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072263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740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47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211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254D65A-62C1-6C7C-DE06-0BE157EA32BD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EFD2BB-1BA7-0E26-80C8-A6425FED62CC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6BB445B-1242-BE51-C526-8C76E8F61053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E24B3DF-C09D-79A7-2FF2-EE2CDF78B11D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8E9149B-23F3-E7BD-5825-F40DDA85642F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9D85C8-16CD-B326-B8B9-0F805B19F79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12A891-BC0F-BB20-89C9-1D7B2D6FE91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53EBAD-8AB6-FEF4-5F18-AB16585F9E4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CB9438-EF08-9E3B-4136-3056AC594A2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3D79B-4A64-5723-7BF8-95B3C8C96CF9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0C22A2-E599-3B95-AEDF-6B21398788F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72089D-6960-8818-1CC8-D77D8FD7C5F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F7FCD04-3BBA-71D5-94D6-D134E0A2E57F}"/>
              </a:ext>
            </a:extLst>
          </p:cNvPr>
          <p:cNvSpPr/>
          <p:nvPr/>
        </p:nvSpPr>
        <p:spPr>
          <a:xfrm rot="708022">
            <a:off x="1974475" y="76106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" name="수행의 시작/종료 5">
            <a:extLst>
              <a:ext uri="{FF2B5EF4-FFF2-40B4-BE49-F238E27FC236}">
                <a16:creationId xmlns:a16="http://schemas.microsoft.com/office/drawing/2014/main" id="{2E3A066D-148B-7426-3C77-5B3049AA9D00}"/>
              </a:ext>
            </a:extLst>
          </p:cNvPr>
          <p:cNvSpPr/>
          <p:nvPr/>
        </p:nvSpPr>
        <p:spPr>
          <a:xfrm rot="7361056">
            <a:off x="2134032" y="965231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34F733-0BDB-5DFD-745D-CCEFDA5A7D9E}"/>
              </a:ext>
            </a:extLst>
          </p:cNvPr>
          <p:cNvSpPr/>
          <p:nvPr/>
        </p:nvSpPr>
        <p:spPr>
          <a:xfrm rot="3655010">
            <a:off x="1966080" y="105949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지연 9">
            <a:extLst>
              <a:ext uri="{FF2B5EF4-FFF2-40B4-BE49-F238E27FC236}">
                <a16:creationId xmlns:a16="http://schemas.microsoft.com/office/drawing/2014/main" id="{131D83D6-20D0-43EA-36D8-7E4D700945AE}"/>
              </a:ext>
            </a:extLst>
          </p:cNvPr>
          <p:cNvSpPr/>
          <p:nvPr/>
        </p:nvSpPr>
        <p:spPr>
          <a:xfrm rot="14455010">
            <a:off x="1751225" y="70090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7CF2D9-D61D-D202-7F57-2FBA9A8D1827}"/>
              </a:ext>
            </a:extLst>
          </p:cNvPr>
          <p:cNvSpPr/>
          <p:nvPr/>
        </p:nvSpPr>
        <p:spPr>
          <a:xfrm rot="9055010">
            <a:off x="2148376" y="113781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8522186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92BFC-D439-7D76-7F9F-F1A462C5F6FD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27" name="수행의 시작/종료 26">
              <a:extLst>
                <a:ext uri="{FF2B5EF4-FFF2-40B4-BE49-F238E27FC236}">
                  <a16:creationId xmlns:a16="http://schemas.microsoft.com/office/drawing/2014/main" id="{FE5EB004-9082-FA8E-A122-3A0C9F898A3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수행의 시작/종료 25">
              <a:extLst>
                <a:ext uri="{FF2B5EF4-FFF2-40B4-BE49-F238E27FC236}">
                  <a16:creationId xmlns:a16="http://schemas.microsoft.com/office/drawing/2014/main" id="{347F8A4D-0E33-1F20-64C2-B10AAAA5AF0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A2ABA0D-3568-AD84-46FE-7E4F62D4947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1DA71A-09F3-A73A-9C81-83A3B7C3486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" name="지연 1">
              <a:extLst>
                <a:ext uri="{FF2B5EF4-FFF2-40B4-BE49-F238E27FC236}">
                  <a16:creationId xmlns:a16="http://schemas.microsoft.com/office/drawing/2014/main" id="{7290CEC6-171B-0860-DFC4-2F6737EEC35A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9278F2-0663-ED6B-A2CA-C4813A0FEE55}"/>
              </a:ext>
            </a:extLst>
          </p:cNvPr>
          <p:cNvSpPr/>
          <p:nvPr/>
        </p:nvSpPr>
        <p:spPr>
          <a:xfrm>
            <a:off x="2923187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7F271D4-96B4-8F57-C966-DDBDA0B7CE1E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9E7BBD-7D32-6FD2-8DA7-9FE84E04FFC2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FD87AAA-5CAB-E99C-E4B9-9907B1746D4F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98DF7A4-6E04-A0AA-5C48-7405AB5764CD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4680EF7-951F-FA12-DE87-9E45CFE03EF8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3F9801-63C4-5151-B5FD-C160AD137FBA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F038C-50E3-B1CF-2419-81D44DE0B5C0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152EDD-CC93-6F58-04B2-DAFA30C02DCF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D499A9-4631-E38B-A26A-CC8814B4D7B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9EC46C-984A-46D1-B7CF-61D424C3839C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8260F-DE1A-32FB-1BB7-6559B4A06111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281233-B38B-5049-0526-5A238FF1627E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06661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4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153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886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6253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9278F2-0663-ED6B-A2CA-C4813A0FEE55}"/>
              </a:ext>
            </a:extLst>
          </p:cNvPr>
          <p:cNvSpPr/>
          <p:nvPr/>
        </p:nvSpPr>
        <p:spPr>
          <a:xfrm>
            <a:off x="2923187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7F271D4-96B4-8F57-C966-DDBDA0B7CE1E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9E7BBD-7D32-6FD2-8DA7-9FE84E04FFC2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FD87AAA-5CAB-E99C-E4B9-9907B1746D4F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98DF7A4-6E04-A0AA-5C48-7405AB5764CD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4680EF7-951F-FA12-DE87-9E45CFE03EF8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3F9801-63C4-5151-B5FD-C160AD137FBA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F038C-50E3-B1CF-2419-81D44DE0B5C0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152EDD-CC93-6F58-04B2-DAFA30C02DCF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D499A9-4631-E38B-A26A-CC8814B4D7B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9EC46C-984A-46D1-B7CF-61D424C3839C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8260F-DE1A-32FB-1BB7-6559B4A06111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281233-B38B-5049-0526-5A238FF1627E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726D7F-A3AC-0C20-D7FE-54E5E18F5DC4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0A376177-C4FE-1ADC-AF66-9AD01E93D49D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77BB7B65-70FB-BAFC-3C11-CDF1FCF4D5C8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44618A2-9D7E-F5C2-DBDD-B9003000631C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746F6A7-6EB6-C829-956A-B19099B61648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지연 29">
              <a:extLst>
                <a:ext uri="{FF2B5EF4-FFF2-40B4-BE49-F238E27FC236}">
                  <a16:creationId xmlns:a16="http://schemas.microsoft.com/office/drawing/2014/main" id="{E19FE1D9-1415-056F-29F8-387017CFEF8C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9247984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562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2570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562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560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595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362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094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8334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BB8BD75-082F-8B7D-5348-DF6D08E0FF55}"/>
              </a:ext>
            </a:extLst>
          </p:cNvPr>
          <p:cNvSpPr/>
          <p:nvPr/>
        </p:nvSpPr>
        <p:spPr>
          <a:xfrm>
            <a:off x="2923187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7082D4A-3D7A-0CEB-2BE9-9DD58612E637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CB4D9F-5555-7A48-57E4-B156266F8362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226531-3A13-3DBF-D063-56982817986A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3EB3FA-3D69-B392-1788-FCD35D8B0E92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A6C64EF-51C4-F996-515B-902820A64A42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CDFBA25-A403-3DB1-326B-36B84C29362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BE7EBD-BE98-2844-9CA1-EC878BA6AE6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7A0E63-BBB6-9FE9-D614-9815A0BAD87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1A0390-B1D9-257F-1AF7-ED4B70DF584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85134B-BC62-64C0-3A09-D0A79ED0A6C0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0E4137-9B85-C2EF-81BD-96E50616FEE5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011528F-A486-7B38-E963-3D013E79075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C69065-E738-0367-4050-73625209BB05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5ACF3CFD-5B14-8D06-6262-271F0BFE84A5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62FE30-E6A5-F8E7-DD2B-D208317FC7F9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22800378-A8B2-043D-CF32-09E1B3101364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C5C952C-0942-DF49-A6F2-7CDF041CF7BB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지연 19">
              <a:extLst>
                <a:ext uri="{FF2B5EF4-FFF2-40B4-BE49-F238E27FC236}">
                  <a16:creationId xmlns:a16="http://schemas.microsoft.com/office/drawing/2014/main" id="{47604D1A-5F96-FA05-930E-B82E1E028320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9CD848DE-EA36-06D6-F77D-96C324E41378}"/>
              </a:ext>
            </a:extLst>
          </p:cNvPr>
          <p:cNvSpPr/>
          <p:nvPr/>
        </p:nvSpPr>
        <p:spPr>
          <a:xfrm>
            <a:off x="2222308" y="60927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420504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27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599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04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599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04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599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04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19403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9382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5673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1770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3917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4014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3419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704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437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175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A222BB-E8BD-9C6B-0E5F-DA89938C2684}"/>
              </a:ext>
            </a:extLst>
          </p:cNvPr>
          <p:cNvSpPr/>
          <p:nvPr/>
        </p:nvSpPr>
        <p:spPr>
          <a:xfrm>
            <a:off x="2923187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4DAF079-F456-70F1-C58C-EE9B0B5428C3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3558E00-ECC0-5892-ACEC-46CC89CAA0C3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830F7F3-0AFF-F536-40F7-E5ED1885A13D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314EC58-0785-6E4E-21FD-47ECB349DEE1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E7440A9-0239-E345-5262-4202ECFB4987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86F94CC-5AC0-BB10-BF14-42CFE510E803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E82D3C2-2307-9E73-4012-C184354D514C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C49D2B-AA5D-2370-2F10-B16E29D26440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268A81-24FC-44FB-7F4F-5B0B3C67EA2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7DA8C2-D6A9-0372-84E2-006DB048E972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2A1B9D-6C16-DBEC-C3E6-CBE91859D25E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4D71514-6D93-6647-01EC-A61CE355ED66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926639-09FB-074C-7B23-129EB8AC15A2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716764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64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63A1C0A-92DA-3695-40E3-4AB6B787DAD0}"/>
              </a:ext>
            </a:extLst>
          </p:cNvPr>
          <p:cNvGrpSpPr/>
          <p:nvPr/>
        </p:nvGrpSpPr>
        <p:grpSpPr>
          <a:xfrm>
            <a:off x="1526397" y="413458"/>
            <a:ext cx="961893" cy="824317"/>
            <a:chOff x="1526397" y="273881"/>
            <a:chExt cx="961893" cy="82431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797D2F-18A2-395B-2D65-B61CC34B4EFB}"/>
                </a:ext>
              </a:extLst>
            </p:cNvPr>
            <p:cNvSpPr/>
            <p:nvPr/>
          </p:nvSpPr>
          <p:spPr>
            <a:xfrm>
              <a:off x="1688428" y="273881"/>
              <a:ext cx="799862" cy="76322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BFA685-4FDC-F3FB-CB53-C2826CFE3883}"/>
                </a:ext>
              </a:extLst>
            </p:cNvPr>
            <p:cNvSpPr/>
            <p:nvPr/>
          </p:nvSpPr>
          <p:spPr>
            <a:xfrm>
              <a:off x="1850234" y="424234"/>
              <a:ext cx="476254" cy="4335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수행의 시작/종료 29">
              <a:extLst>
                <a:ext uri="{FF2B5EF4-FFF2-40B4-BE49-F238E27FC236}">
                  <a16:creationId xmlns:a16="http://schemas.microsoft.com/office/drawing/2014/main" id="{B44BC5CD-51B6-A111-1283-79C73ADCC8DE}"/>
                </a:ext>
              </a:extLst>
            </p:cNvPr>
            <p:cNvSpPr/>
            <p:nvPr/>
          </p:nvSpPr>
          <p:spPr>
            <a:xfrm rot="7853012">
              <a:off x="1676369" y="701582"/>
              <a:ext cx="605614" cy="187617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수행의 시작/종료 30">
              <a:extLst>
                <a:ext uri="{FF2B5EF4-FFF2-40B4-BE49-F238E27FC236}">
                  <a16:creationId xmlns:a16="http://schemas.microsoft.com/office/drawing/2014/main" id="{755835F5-3C19-FF05-AE27-0D6EF8109395}"/>
                </a:ext>
              </a:extLst>
            </p:cNvPr>
            <p:cNvSpPr/>
            <p:nvPr/>
          </p:nvSpPr>
          <p:spPr>
            <a:xfrm rot="14506046">
              <a:off x="1463167" y="716622"/>
              <a:ext cx="548040" cy="187617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EDA15AB-8ABB-01E5-7D07-91BF5F0C38DF}"/>
                </a:ext>
              </a:extLst>
            </p:cNvPr>
            <p:cNvSpPr/>
            <p:nvPr/>
          </p:nvSpPr>
          <p:spPr>
            <a:xfrm rot="10800000">
              <a:off x="1537449" y="508769"/>
              <a:ext cx="464042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6944011-1135-1172-19AC-3E10E0B7150E}"/>
                </a:ext>
              </a:extLst>
            </p:cNvPr>
            <p:cNvSpPr/>
            <p:nvPr/>
          </p:nvSpPr>
          <p:spPr>
            <a:xfrm rot="16200000">
              <a:off x="1523089" y="478866"/>
              <a:ext cx="232531" cy="2259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8" name="지연 37">
              <a:extLst>
                <a:ext uri="{FF2B5EF4-FFF2-40B4-BE49-F238E27FC236}">
                  <a16:creationId xmlns:a16="http://schemas.microsoft.com/office/drawing/2014/main" id="{85FD78A1-6D63-30C8-7BFF-D0EAF4449E4B}"/>
                </a:ext>
              </a:extLst>
            </p:cNvPr>
            <p:cNvSpPr/>
            <p:nvPr/>
          </p:nvSpPr>
          <p:spPr>
            <a:xfrm>
              <a:off x="2001491" y="538271"/>
              <a:ext cx="443078" cy="88534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BFCA343-2052-8F13-CD6A-207DEF8BD02F}"/>
              </a:ext>
            </a:extLst>
          </p:cNvPr>
          <p:cNvGrpSpPr/>
          <p:nvPr/>
        </p:nvGrpSpPr>
        <p:grpSpPr>
          <a:xfrm>
            <a:off x="528496" y="1316897"/>
            <a:ext cx="799862" cy="766695"/>
            <a:chOff x="530359" y="1011222"/>
            <a:chExt cx="799862" cy="76669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65CFCD-5607-1D8D-6FA5-43C1BC79AEFA}"/>
                </a:ext>
              </a:extLst>
            </p:cNvPr>
            <p:cNvSpPr/>
            <p:nvPr/>
          </p:nvSpPr>
          <p:spPr>
            <a:xfrm>
              <a:off x="530359" y="1100172"/>
              <a:ext cx="799862" cy="6777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7" name="지연 6">
              <a:extLst>
                <a:ext uri="{FF2B5EF4-FFF2-40B4-BE49-F238E27FC236}">
                  <a16:creationId xmlns:a16="http://schemas.microsoft.com/office/drawing/2014/main" id="{8ED5D58D-576D-269A-A64E-7E05DB24E007}"/>
                </a:ext>
              </a:extLst>
            </p:cNvPr>
            <p:cNvSpPr/>
            <p:nvPr/>
          </p:nvSpPr>
          <p:spPr>
            <a:xfrm rot="5400000">
              <a:off x="615875" y="1103225"/>
              <a:ext cx="628899" cy="622793"/>
            </a:xfrm>
            <a:prstGeom prst="flowChartDelay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08246A-15B9-1B94-3F6A-4E6FE44759C2}"/>
                </a:ext>
              </a:extLst>
            </p:cNvPr>
            <p:cNvSpPr/>
            <p:nvPr/>
          </p:nvSpPr>
          <p:spPr>
            <a:xfrm>
              <a:off x="530359" y="1011222"/>
              <a:ext cx="799862" cy="915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E54610-2629-05F5-41E9-ECA368A4BA36}"/>
              </a:ext>
            </a:extLst>
          </p:cNvPr>
          <p:cNvGrpSpPr/>
          <p:nvPr/>
        </p:nvGrpSpPr>
        <p:grpSpPr>
          <a:xfrm>
            <a:off x="1688390" y="1313758"/>
            <a:ext cx="799862" cy="769367"/>
            <a:chOff x="1688390" y="1396929"/>
            <a:chExt cx="799862" cy="76936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154EB7-2750-73F9-DD6B-062A8D0A79A2}"/>
                </a:ext>
              </a:extLst>
            </p:cNvPr>
            <p:cNvSpPr/>
            <p:nvPr/>
          </p:nvSpPr>
          <p:spPr>
            <a:xfrm>
              <a:off x="1688390" y="1488551"/>
              <a:ext cx="799862" cy="6777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4" name="지연 13">
              <a:extLst>
                <a:ext uri="{FF2B5EF4-FFF2-40B4-BE49-F238E27FC236}">
                  <a16:creationId xmlns:a16="http://schemas.microsoft.com/office/drawing/2014/main" id="{BDC0C4B0-9E5D-B164-B09C-06BBC201AD77}"/>
                </a:ext>
              </a:extLst>
            </p:cNvPr>
            <p:cNvSpPr/>
            <p:nvPr/>
          </p:nvSpPr>
          <p:spPr>
            <a:xfrm rot="5400000">
              <a:off x="1773906" y="1491605"/>
              <a:ext cx="628899" cy="622793"/>
            </a:xfrm>
            <a:prstGeom prst="flowChartDelay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C3F347B-5E2D-C170-A67F-9DFCAE64CF2F}"/>
                </a:ext>
              </a:extLst>
            </p:cNvPr>
            <p:cNvSpPr/>
            <p:nvPr/>
          </p:nvSpPr>
          <p:spPr>
            <a:xfrm>
              <a:off x="1688390" y="1396929"/>
              <a:ext cx="799862" cy="915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0BB4021-28F5-7164-744F-FC03B04B2604}"/>
              </a:ext>
            </a:extLst>
          </p:cNvPr>
          <p:cNvGrpSpPr/>
          <p:nvPr/>
        </p:nvGrpSpPr>
        <p:grpSpPr>
          <a:xfrm>
            <a:off x="2844873" y="1313860"/>
            <a:ext cx="799862" cy="771981"/>
            <a:chOff x="2864125" y="1401844"/>
            <a:chExt cx="799862" cy="77198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6C5CAC-6BF5-C1B4-89D1-3C1DD495EF8D}"/>
                </a:ext>
              </a:extLst>
            </p:cNvPr>
            <p:cNvSpPr/>
            <p:nvPr/>
          </p:nvSpPr>
          <p:spPr>
            <a:xfrm>
              <a:off x="2864125" y="1496080"/>
              <a:ext cx="799862" cy="6777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9" name="지연 18">
              <a:extLst>
                <a:ext uri="{FF2B5EF4-FFF2-40B4-BE49-F238E27FC236}">
                  <a16:creationId xmlns:a16="http://schemas.microsoft.com/office/drawing/2014/main" id="{9A0A906A-DC0B-73A5-9A82-B0E2061EF171}"/>
                </a:ext>
              </a:extLst>
            </p:cNvPr>
            <p:cNvSpPr/>
            <p:nvPr/>
          </p:nvSpPr>
          <p:spPr>
            <a:xfrm rot="5400000">
              <a:off x="2949642" y="1499134"/>
              <a:ext cx="628899" cy="622793"/>
            </a:xfrm>
            <a:prstGeom prst="flowChartDelay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AD4ED9-B36B-A59A-4B49-EE61F0E5554F}"/>
                </a:ext>
              </a:extLst>
            </p:cNvPr>
            <p:cNvSpPr/>
            <p:nvPr/>
          </p:nvSpPr>
          <p:spPr>
            <a:xfrm>
              <a:off x="2864125" y="1401844"/>
              <a:ext cx="799862" cy="915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9534EAC-DE23-2781-EB92-6A45808A980C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0BC9E5A-A2CD-0E59-B518-AAD2F3C63473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59ADD9B-2E9D-C21A-7795-FCAF31BE141A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A7357AE-C3DB-DF1D-228F-10C1071E6EF4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BFE23E2-14FB-7529-90E3-DB792C74BE4C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E89340-A8DE-FFC7-95FA-9125F1830385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B384141-DF80-FD33-5327-9012F3FA5C23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1134C77F-E8F4-BC9B-800A-BB42697FF1EE}"/>
              </a:ext>
            </a:extLst>
          </p:cNvPr>
          <p:cNvSpPr/>
          <p:nvPr/>
        </p:nvSpPr>
        <p:spPr>
          <a:xfrm>
            <a:off x="2923187" y="1419612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239C55E-6A4A-8EA2-AA6F-0D5D1F2CF09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6D52D8-FDDC-0AF2-7D3F-9364E87FBCE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539CF5-CE97-1845-076C-BEB2229B4873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A25DF3-77C1-C1E3-8484-E1FA77768464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FCCD25-E2A2-454C-5349-0C03DC41E8FA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140E47-ED5F-F786-8F9F-28F4A3AC422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D3F58A-96CD-2528-1DBB-3554A02F8F29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6504226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148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2184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700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948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681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419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E5EE17-96AE-F539-DADE-9303C33617AA}"/>
              </a:ext>
            </a:extLst>
          </p:cNvPr>
          <p:cNvSpPr/>
          <p:nvPr/>
        </p:nvSpPr>
        <p:spPr>
          <a:xfrm>
            <a:off x="2923187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054C62-0BE4-116D-671D-3F8D98915CCF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A471BB7-B4E4-80EE-A19A-0ADEC2D39F25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252E522-C1FC-816F-1A1B-1EE143E67953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D0E152-27A6-D949-9699-A36696CD0BBD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EC2C3E1-D2A9-FF2E-AFE9-A12EF1B48890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69EFC1C-1C8A-FC44-6A44-78E04BC95A23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8D49785-0E02-F1D0-3B11-968F2D223D78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73B3477-1088-896C-3EC3-9FDA0421D9A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1CA2AE-3AFB-FF2C-3333-CB0C63E30282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086D29-AEF9-80EE-5B48-A9AD1D7C1D05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3C5A44-5303-522A-A711-B448B75406DA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E2004C-A092-7843-60D1-36EFDCA4D4FF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36DF921-65E6-70BF-F682-280BD3D5918E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9A97B9-FD12-BB94-0A77-0BDB99B95AE5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F4151-1C8C-9FF8-AB63-64ED4129B3C3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95B349D7-8B6A-209F-B56D-31532C959974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FA97A527-4D97-4FBD-B906-F29C8488262B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9DF119-E261-2FE6-DF26-8204BF45804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09A761-C459-53FC-AA42-202606130B43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지연 14">
              <a:extLst>
                <a:ext uri="{FF2B5EF4-FFF2-40B4-BE49-F238E27FC236}">
                  <a16:creationId xmlns:a16="http://schemas.microsoft.com/office/drawing/2014/main" id="{FA7D335D-23C3-95C4-48D2-760F83994DA0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59071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728EBB-CFEF-423C-919F-4E4823E8289D}"/>
              </a:ext>
            </a:extLst>
          </p:cNvPr>
          <p:cNvSpPr/>
          <p:nvPr/>
        </p:nvSpPr>
        <p:spPr>
          <a:xfrm>
            <a:off x="72352" y="9076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4524" y="8721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1426" y="141220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6942" y="141526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9495" y="141220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5011" y="141526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7563" y="141220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3080" y="141526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9495" y="43524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1301" y="58559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858274-69A2-7DEE-DE34-93DAB373C9A3}"/>
              </a:ext>
            </a:extLst>
          </p:cNvPr>
          <p:cNvSpPr/>
          <p:nvPr/>
        </p:nvSpPr>
        <p:spPr>
          <a:xfrm>
            <a:off x="531426" y="132325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038799-6419-0F36-B82A-A195CFB88D3F}"/>
              </a:ext>
            </a:extLst>
          </p:cNvPr>
          <p:cNvSpPr/>
          <p:nvPr/>
        </p:nvSpPr>
        <p:spPr>
          <a:xfrm>
            <a:off x="1689495" y="132058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1110D7-1A6F-4DAB-0C33-A440AF0AF73F}"/>
              </a:ext>
            </a:extLst>
          </p:cNvPr>
          <p:cNvSpPr/>
          <p:nvPr/>
        </p:nvSpPr>
        <p:spPr>
          <a:xfrm>
            <a:off x="2847563" y="131797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FB59CD-1B52-42B6-AB9A-6BA124CA6581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92022A-EF9D-CC14-C4E7-D09DE2150138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2F6B96-FE88-7F66-6C45-A426353489ED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9EBC7F9-8E69-02DA-8912-A7F64CDC115E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2724786D-3E09-123B-FE46-876029CFB201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A01641E-D708-DB0D-BBD0-92DEE2B121E7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AC584C2-7089-2B26-005C-5B6492D12DA1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2B0F747-844E-5D0F-35C6-5EE47DE6E822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1A50DD6-BD91-78B7-DA37-4DB467EA3FBF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B71349-5499-0C30-9A81-F5984F460F7A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9C6583-829F-156A-E044-A9D6C7F28432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0E9993-1F54-2073-1B38-117D881B7A2E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599A65-42B0-4E90-56C7-E60204915249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13BBFD-3A8B-094A-3489-8183B67BD16C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178122-F7D3-45FB-631E-6AECF1EF2199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F08F95-E86A-35F9-729A-DF882BF3EB31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EFC424EB-E490-728F-795B-3FC5D3EC21F5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F05FE0D9-1497-4665-2C2C-6E868E630F2C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EC29E7-F406-1337-C4F6-BA6ABBA1216A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AB40F30-2939-75C5-80DE-31A38E7B1078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지연 14">
              <a:extLst>
                <a:ext uri="{FF2B5EF4-FFF2-40B4-BE49-F238E27FC236}">
                  <a16:creationId xmlns:a16="http://schemas.microsoft.com/office/drawing/2014/main" id="{4DE7A2A6-2492-BEC3-7B89-7018886E5954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7189739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148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843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148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948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681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4196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E5EE17-96AE-F539-DADE-9303C33617AA}"/>
              </a:ext>
            </a:extLst>
          </p:cNvPr>
          <p:cNvSpPr/>
          <p:nvPr/>
        </p:nvSpPr>
        <p:spPr>
          <a:xfrm>
            <a:off x="2923187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054C62-0BE4-116D-671D-3F8D98915CCF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A471BB7-B4E4-80EE-A19A-0ADEC2D39F25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252E522-C1FC-816F-1A1B-1EE143E67953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D0E152-27A6-D949-9699-A36696CD0BBD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EC2C3E1-D2A9-FF2E-AFE9-A12EF1B48890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69EFC1C-1C8A-FC44-6A44-78E04BC95A23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8D49785-0E02-F1D0-3B11-968F2D223D78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73B3477-1088-896C-3EC3-9FDA0421D9A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1CA2AE-3AFB-FF2C-3333-CB0C63E30282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086D29-AEF9-80EE-5B48-A9AD1D7C1D05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3C5A44-5303-522A-A711-B448B75406DA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E2004C-A092-7843-60D1-36EFDCA4D4FF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36DF921-65E6-70BF-F682-280BD3D5918E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9A97B9-FD12-BB94-0A77-0BDB99B95AE5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06D95F-A0BC-EDDE-C93B-2E8A50BA93FF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0C8065A0-C7EB-3A1C-AC30-11721992C611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BB8D0442-4574-74B4-7631-5748B7C183F7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5C69B2-381C-F1A6-854C-51C9593511A8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2FFD87C-50B3-34B9-D398-95680FCA1C70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지연 14">
              <a:extLst>
                <a:ext uri="{FF2B5EF4-FFF2-40B4-BE49-F238E27FC236}">
                  <a16:creationId xmlns:a16="http://schemas.microsoft.com/office/drawing/2014/main" id="{04AF4670-F064-349B-6833-4BA046F40B84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6573543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861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360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666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360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666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360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6663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664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699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2465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2198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9373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4ED2262-AAF2-B1B0-E25F-69434858C1E0}"/>
              </a:ext>
            </a:extLst>
          </p:cNvPr>
          <p:cNvSpPr/>
          <p:nvPr/>
        </p:nvSpPr>
        <p:spPr>
          <a:xfrm>
            <a:off x="2923187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944793-3E53-F73D-4BC4-7A5D2F676A60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C3225E6-20AD-1AAF-28D8-9DC6594BA65D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52FABFF-B754-42D0-5A99-85013AA8F066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3452606-FDB6-2455-9F16-63543E1DB683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8D4EF6B-13F8-C4CF-D01D-4A6A6CE9408F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7890FA5-DA04-E3DE-2123-5DF3A12D7794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4873A65-98C4-735C-6535-C788A304A0B1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3B335B-C078-BA67-60BC-E641C83888D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BC817A-3190-F342-7165-6A56C7E3011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6C86A4B-A685-648C-974C-190537E244D4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F2304B-B88F-9F84-8838-25F4357FEB48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B6F9B9-A94E-C70B-144B-555A6C873689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BCE7CD-AA4E-45D9-12FB-8AACE259EE5C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7EA98B-EF02-09E7-2380-671937C211FF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7B42B1-9F96-E0BD-309A-BFBD85D49EF0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D9A72744-9325-5816-6F1A-EC59F688B3D5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9FBF5A07-CBF6-961D-6A1C-0EF060028D3F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C833C-4250-68F6-0772-DA7C2706C00A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B92363-ABC5-BBAE-080A-A8F77D8457D7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지연 14">
              <a:extLst>
                <a:ext uri="{FF2B5EF4-FFF2-40B4-BE49-F238E27FC236}">
                  <a16:creationId xmlns:a16="http://schemas.microsoft.com/office/drawing/2014/main" id="{46C3BDFF-16C5-CC20-9E75-165018F75BE1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22A52802-8CA4-9447-FFD4-511A62AD75D6}"/>
              </a:ext>
            </a:extLst>
          </p:cNvPr>
          <p:cNvSpPr/>
          <p:nvPr/>
        </p:nvSpPr>
        <p:spPr>
          <a:xfrm>
            <a:off x="2222308" y="60927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70585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8246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3245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629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3245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629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3245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629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6281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6634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3982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9022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71169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41266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700671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429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2162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900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614802E-FE65-C6D8-1B86-3E4532C9C7E8}"/>
              </a:ext>
            </a:extLst>
          </p:cNvPr>
          <p:cNvSpPr/>
          <p:nvPr/>
        </p:nvSpPr>
        <p:spPr>
          <a:xfrm>
            <a:off x="2923187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9A89547-C354-4582-C091-46E822857B94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1140C83-69CF-B0EF-11A0-3B5338833960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3AD8F9-CEC3-E072-B505-D0CE0CF06797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7422B50-4A10-F181-E280-AAF2212010F8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4C2EB2D-79BF-8549-204B-67FE9262C2C8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67CDAB2-B082-7228-C953-58D5C33DE65C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39EDE07-9159-FF2C-118A-ECA8CC917978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6B98147-F146-5F58-0386-B86D7711366C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FDFFDD-92B7-917C-4A99-CF7F24E1E9AC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DDFBA8-FABA-00D4-1FD8-8086E0BE6D65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1D5BB7-9E72-4D8C-EBEA-1BD207198CF0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5BE041-DA2C-3BD1-EB77-FEBE68CC2120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F80617-F8EC-76F1-1870-4EE817F89814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26100D-227D-4B28-7E9A-5DBC1FEAA87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69BE77-64B6-0605-D0D2-D4E98985D336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4048867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27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1855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490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1855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490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1855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490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29029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9382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5673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1770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3917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4014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3419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290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023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0761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B3261AF-79B7-A2AF-E8ED-88CF153BD410}"/>
              </a:ext>
            </a:extLst>
          </p:cNvPr>
          <p:cNvSpPr/>
          <p:nvPr/>
        </p:nvSpPr>
        <p:spPr>
          <a:xfrm>
            <a:off x="2923187" y="1407198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CF8896-D33A-9482-5610-FDEB97809D06}"/>
              </a:ext>
            </a:extLst>
          </p:cNvPr>
          <p:cNvSpPr/>
          <p:nvPr/>
        </p:nvSpPr>
        <p:spPr>
          <a:xfrm>
            <a:off x="2394483" y="4459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A539B94-A2E6-4E73-889E-AC4FBE58B03B}"/>
              </a:ext>
            </a:extLst>
          </p:cNvPr>
          <p:cNvGrpSpPr/>
          <p:nvPr/>
        </p:nvGrpSpPr>
        <p:grpSpPr>
          <a:xfrm>
            <a:off x="3266050" y="316987"/>
            <a:ext cx="792361" cy="782205"/>
            <a:chOff x="3266050" y="316987"/>
            <a:chExt cx="792361" cy="78220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4E5DFC1-897D-DD0D-69E5-2AA91816CBE5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B210BBD-7B2A-C6B0-6440-6C4BC5C3179F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9352060A-1C90-43BE-9059-7C7E22ABF8E8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9ACADDE-464F-BF04-8469-21990C52C9B9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4DC648C-1D25-88F4-F010-F12E6068E99E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DEABC2-2CE8-4640-E78F-42A1EDD1CC49}"/>
                </a:ext>
              </a:extLst>
            </p:cNvPr>
            <p:cNvSpPr/>
            <p:nvPr/>
          </p:nvSpPr>
          <p:spPr>
            <a:xfrm>
              <a:off x="326605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9AFEED2-9630-E744-195C-AD23C927DC4F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255A875-7FC5-DDDB-88A7-1881854BC844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50280E6-CCB7-3A40-5B0B-35A0AA2A55B4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2B5C9D-FB2C-B281-E68B-7043192122C1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0A9797-0ED7-6FA8-F96C-28D3991E7CAC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FC88C3-9408-6236-0C02-F521F7F1C3A1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7FEDAC0-3D6D-AD99-20D5-0EF55F0735A2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96405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734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59169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4209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635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6453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5858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534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267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005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175748E-6384-AF30-DD86-A7D07C6811E4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BD590AF-ABA8-846F-898B-D4776FBB3ACF}"/>
              </a:ext>
            </a:extLst>
          </p:cNvPr>
          <p:cNvSpPr/>
          <p:nvPr/>
        </p:nvSpPr>
        <p:spPr>
          <a:xfrm>
            <a:off x="2923187" y="1407198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424BC07-7C62-6C28-9E77-088DC982FE04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115213C-B383-321A-8488-9F07DEE5982D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E4D80DC-8C66-8FF4-AAB2-FFD1AC9B108A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6500914-C8CE-F146-36FC-B9C837AF25CA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EECBEC4-75F3-9CF3-EBF6-5AD7BDA7798D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15376FF-FFF3-9D48-E1A8-F4D4F269F456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042FE96-226B-A72B-917D-7A245BE9A6EF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39995FE-1BDD-DEC7-DB42-BDF6601A5994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6648C4-7157-0752-62FD-850D2F4039A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F3EA6D-9316-00CE-35F4-017324EDF5B2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8FD363-381B-1403-A261-95CB871A92F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13BD47-6E99-8DDA-4FAE-A1041A9A65D1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886BF7-EF61-202F-4E76-5E11963DB348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587928-FA0E-48C2-D6A3-30EFB7628BCD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470924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3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6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740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47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5197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93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3632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5042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41952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211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3061FDC-B88E-AA9B-E3A0-EC3D0DF3B24F}"/>
              </a:ext>
            </a:extLst>
          </p:cNvPr>
          <p:cNvSpPr/>
          <p:nvPr/>
        </p:nvSpPr>
        <p:spPr>
          <a:xfrm>
            <a:off x="2918374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099747A-B95E-938C-CE8E-0B06E2C31616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AF0B3A2-B3CF-4241-12B6-1D04CCE3691F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EDD4BF1-9331-3547-33E6-BB5F9BDC21C5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1F493AD-5B90-F00B-D10C-47AB7186DA2F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153A323-6E3F-5D31-4378-7B85A9E0214A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E0F589D-EF15-3656-B111-DBCC97C2B04C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AA45665-68E3-0922-C595-D89D102B8460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A2DE24-96D0-DDE7-F83A-FE151AFE1EDE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6212B0-FB13-C94A-9B9E-E66CA85067A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AAE408-B1D5-AEAA-98B0-1931B9766F11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A25C7B-DBCB-8870-0630-8C78EC8EFCB7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2D32A9-42DC-EADD-E62C-233607FDE47C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F27D77-44FF-157C-745D-1CE1985A901F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43832C3-515A-00E8-1464-F163B1B473ED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9937B5-4263-5D49-0CA8-5D1FEB97D854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4110073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7663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8016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740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47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65197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9368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63632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705042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41952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211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3061FDC-B88E-AA9B-E3A0-EC3D0DF3B24F}"/>
              </a:ext>
            </a:extLst>
          </p:cNvPr>
          <p:cNvSpPr/>
          <p:nvPr/>
        </p:nvSpPr>
        <p:spPr>
          <a:xfrm>
            <a:off x="2918374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099747A-B95E-938C-CE8E-0B06E2C31616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AF0B3A2-B3CF-4241-12B6-1D04CCE3691F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EDD4BF1-9331-3547-33E6-BB5F9BDC21C5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1F493AD-5B90-F00B-D10C-47AB7186DA2F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153A323-6E3F-5D31-4378-7B85A9E0214A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E0F589D-EF15-3656-B111-DBCC97C2B04C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AA45665-68E3-0922-C595-D89D102B8460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A2DE24-96D0-DDE7-F83A-FE151AFE1EDE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6212B0-FB13-C94A-9B9E-E66CA85067A6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AAE408-B1D5-AEAA-98B0-1931B9766F11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A25C7B-DBCB-8870-0630-8C78EC8EFCB7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2D32A9-42DC-EADD-E62C-233607FDE47C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3832C3-515A-00E8-1464-F163B1B473ED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937B5-4263-5D49-0CA8-5D1FEB97D854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2240878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734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534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267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005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97CB9E-B56A-62D2-6A81-FFAC2278111D}"/>
              </a:ext>
            </a:extLst>
          </p:cNvPr>
          <p:cNvSpPr/>
          <p:nvPr/>
        </p:nvSpPr>
        <p:spPr>
          <a:xfrm>
            <a:off x="2918374" y="1407198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173E22-BF6E-4185-63AB-C5BD2746489B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65800A-1231-60AE-9B8D-913D0D09D7B6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FAD4781-D546-D3E0-4D3E-1ADB0FEEFC2D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8D0C3EC-17F1-C62E-9185-4C650786BE33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2EA4141-41F8-ABF7-3EA5-C02E4B4D169F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B0B42CAD-CE83-8C05-3A54-B057D4CA98E0}"/>
              </a:ext>
            </a:extLst>
          </p:cNvPr>
          <p:cNvSpPr/>
          <p:nvPr/>
        </p:nvSpPr>
        <p:spPr>
          <a:xfrm>
            <a:off x="3410440" y="451192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485D92D-9607-6E46-9005-DC29900969D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7782B-8640-EF0E-40A9-2E7A34342F2A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DF9222-4F21-9A01-0E28-E3FDC45CB21D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BFABE3-C57E-4D87-837C-C2BAF47DB285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0BC5B96-C1C1-B555-6ABC-25382FC2ABFB}"/>
              </a:ext>
            </a:extLst>
          </p:cNvPr>
          <p:cNvGrpSpPr/>
          <p:nvPr/>
        </p:nvGrpSpPr>
        <p:grpSpPr>
          <a:xfrm>
            <a:off x="1755385" y="171275"/>
            <a:ext cx="772692" cy="1054454"/>
            <a:chOff x="1755385" y="171275"/>
            <a:chExt cx="772692" cy="1054454"/>
          </a:xfrm>
        </p:grpSpPr>
        <p:sp>
          <p:nvSpPr>
            <p:cNvPr id="42" name="수행의 시작/종료 41">
              <a:extLst>
                <a:ext uri="{FF2B5EF4-FFF2-40B4-BE49-F238E27FC236}">
                  <a16:creationId xmlns:a16="http://schemas.microsoft.com/office/drawing/2014/main" id="{EF139810-7DF5-D9A6-FBE8-821CEAD3C8F6}"/>
                </a:ext>
              </a:extLst>
            </p:cNvPr>
            <p:cNvSpPr/>
            <p:nvPr/>
          </p:nvSpPr>
          <p:spPr>
            <a:xfrm rot="2796679">
              <a:off x="1960034" y="829114"/>
              <a:ext cx="605615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3" name="수행의 시작/종료 42">
              <a:extLst>
                <a:ext uri="{FF2B5EF4-FFF2-40B4-BE49-F238E27FC236}">
                  <a16:creationId xmlns:a16="http://schemas.microsoft.com/office/drawing/2014/main" id="{C08ED630-64CE-E7C8-34F6-7C8A9A9ACE99}"/>
                </a:ext>
              </a:extLst>
            </p:cNvPr>
            <p:cNvSpPr/>
            <p:nvPr/>
          </p:nvSpPr>
          <p:spPr>
            <a:xfrm rot="11852458">
              <a:off x="1980036" y="940326"/>
              <a:ext cx="548041" cy="186212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4" name="지연 43">
              <a:extLst>
                <a:ext uri="{FF2B5EF4-FFF2-40B4-BE49-F238E27FC236}">
                  <a16:creationId xmlns:a16="http://schemas.microsoft.com/office/drawing/2014/main" id="{28005DBE-5677-5554-DFA3-5330FA37B6B4}"/>
                </a:ext>
              </a:extLst>
            </p:cNvPr>
            <p:cNvSpPr/>
            <p:nvPr/>
          </p:nvSpPr>
          <p:spPr>
            <a:xfrm rot="14658586" flipV="1">
              <a:off x="1565064" y="361596"/>
              <a:ext cx="443078" cy="62436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CFE6ABF-4B3C-5D53-9C26-1E56A4025353}"/>
                </a:ext>
              </a:extLst>
            </p:cNvPr>
            <p:cNvSpPr/>
            <p:nvPr/>
          </p:nvSpPr>
          <p:spPr>
            <a:xfrm rot="3900742">
              <a:off x="1735029" y="679387"/>
              <a:ext cx="464040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E453E17-3305-2BB6-E44F-05BE4AEA67BD}"/>
                </a:ext>
              </a:extLst>
            </p:cNvPr>
            <p:cNvSpPr/>
            <p:nvPr/>
          </p:nvSpPr>
          <p:spPr>
            <a:xfrm rot="9055010">
              <a:off x="1976888" y="887647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AD5BAA-30F0-60BB-B6AF-4FEC3F35A18A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D376EF-1D00-9BDB-AFDA-3DCE2D9E6464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38965390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740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47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211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254D65A-62C1-6C7C-DE06-0BE157EA32BD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EFD2BB-1BA7-0E26-80C8-A6425FED62CC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6BB445B-1242-BE51-C526-8C76E8F61053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E24B3DF-C09D-79A7-2FF2-EE2CDF78B11D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8E9149B-23F3-E7BD-5825-F40DDA85642F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9D85C8-16CD-B326-B8B9-0F805B19F79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12A891-BC0F-BB20-89C9-1D7B2D6FE91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53EBAD-8AB6-FEF4-5F18-AB16585F9E4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CB9438-EF08-9E3B-4136-3056AC594A2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3D79B-4A64-5723-7BF8-95B3C8C96CF9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0C22A2-E599-3B95-AEDF-6B21398788F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72089D-6960-8818-1CC8-D77D8FD7C5F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F7FCD04-3BBA-71D5-94D6-D134E0A2E57F}"/>
              </a:ext>
            </a:extLst>
          </p:cNvPr>
          <p:cNvSpPr/>
          <p:nvPr/>
        </p:nvSpPr>
        <p:spPr>
          <a:xfrm rot="708022">
            <a:off x="1974475" y="76106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" name="수행의 시작/종료 5">
            <a:extLst>
              <a:ext uri="{FF2B5EF4-FFF2-40B4-BE49-F238E27FC236}">
                <a16:creationId xmlns:a16="http://schemas.microsoft.com/office/drawing/2014/main" id="{2E3A066D-148B-7426-3C77-5B3049AA9D00}"/>
              </a:ext>
            </a:extLst>
          </p:cNvPr>
          <p:cNvSpPr/>
          <p:nvPr/>
        </p:nvSpPr>
        <p:spPr>
          <a:xfrm rot="7361056">
            <a:off x="2134032" y="965231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34F733-0BDB-5DFD-745D-CCEFDA5A7D9E}"/>
              </a:ext>
            </a:extLst>
          </p:cNvPr>
          <p:cNvSpPr/>
          <p:nvPr/>
        </p:nvSpPr>
        <p:spPr>
          <a:xfrm rot="3655010">
            <a:off x="1966080" y="105949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지연 9">
            <a:extLst>
              <a:ext uri="{FF2B5EF4-FFF2-40B4-BE49-F238E27FC236}">
                <a16:creationId xmlns:a16="http://schemas.microsoft.com/office/drawing/2014/main" id="{131D83D6-20D0-43EA-36D8-7E4D700945AE}"/>
              </a:ext>
            </a:extLst>
          </p:cNvPr>
          <p:cNvSpPr/>
          <p:nvPr/>
        </p:nvSpPr>
        <p:spPr>
          <a:xfrm rot="14455010">
            <a:off x="1751225" y="70090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7CF2D9-D61D-D202-7F57-2FBA9A8D1827}"/>
              </a:ext>
            </a:extLst>
          </p:cNvPr>
          <p:cNvSpPr/>
          <p:nvPr/>
        </p:nvSpPr>
        <p:spPr>
          <a:xfrm rot="9055010">
            <a:off x="2148376" y="113781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A90E520-EC48-2BDD-DFDB-744C81DD9EE4}"/>
              </a:ext>
            </a:extLst>
          </p:cNvPr>
          <p:cNvSpPr/>
          <p:nvPr/>
        </p:nvSpPr>
        <p:spPr>
          <a:xfrm>
            <a:off x="2918374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D5B0BD0-EFFD-C548-83B5-C70076F6B2ED}"/>
              </a:ext>
            </a:extLst>
          </p:cNvPr>
          <p:cNvSpPr/>
          <p:nvPr/>
        </p:nvSpPr>
        <p:spPr>
          <a:xfrm>
            <a:off x="3410440" y="451192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15378434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740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47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211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646935-8249-7050-32A4-8DB31DBFA3D3}"/>
              </a:ext>
            </a:extLst>
          </p:cNvPr>
          <p:cNvSpPr/>
          <p:nvPr/>
        </p:nvSpPr>
        <p:spPr>
          <a:xfrm>
            <a:off x="2918374" y="141133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0425D0-C03D-1099-7E07-0C8EB2F85234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8567878-BE04-1E40-D46E-A7D1D0C3A71B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90616BD-6EB2-637E-B785-FE9A6672A390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3BB3B5D-3D24-491E-52EE-4E9DA9C79274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1792954-A063-3E55-3849-A96B5EDC8B8F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291247F-E6EE-E105-8C11-EF83CDAFAA02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A66EBE5-0D53-F148-7734-ACEC1EB47AF4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6AA0E-70A2-2FBF-040A-0A2FC7971129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5B04EE-6374-7F21-8AC5-D55F6158B37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49E032-D86A-5351-C721-4439A78A3F6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28CF53-FB70-DEB3-EB1B-80783EBA00E0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AEC8AF-911B-C7A5-B780-FFAFEFE20B7B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407AD9-4676-006C-2331-941C7D093E5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91911D1-C686-8859-8483-D91DFD41B419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0DD8F7-CCD4-3D5A-9C93-CA79356ED691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C1B3C63B-52AC-33A5-B9E1-391F3F412105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6E061EC7-51E0-E609-7FBA-64105B384952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C3D819-9363-C4CE-93E2-A2204AD258C0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356EE-6F36-9FD4-4844-1B3D1460AFC2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지연 14">
              <a:extLst>
                <a:ext uri="{FF2B5EF4-FFF2-40B4-BE49-F238E27FC236}">
                  <a16:creationId xmlns:a16="http://schemas.microsoft.com/office/drawing/2014/main" id="{457C3AD3-8322-8620-E5D6-CC86826FAC60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50513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8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3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858274-69A2-7DEE-DE34-93DAB373C9A3}"/>
              </a:ext>
            </a:extLst>
          </p:cNvPr>
          <p:cNvSpPr/>
          <p:nvPr/>
        </p:nvSpPr>
        <p:spPr>
          <a:xfrm>
            <a:off x="530340" y="1321536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038799-6419-0F36-B82A-A195CFB88D3F}"/>
              </a:ext>
            </a:extLst>
          </p:cNvPr>
          <p:cNvSpPr/>
          <p:nvPr/>
        </p:nvSpPr>
        <p:spPr>
          <a:xfrm>
            <a:off x="1688409" y="131886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1110D7-1A6F-4DAB-0C33-A440AF0AF73F}"/>
              </a:ext>
            </a:extLst>
          </p:cNvPr>
          <p:cNvSpPr/>
          <p:nvPr/>
        </p:nvSpPr>
        <p:spPr>
          <a:xfrm>
            <a:off x="2846477" y="131625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E382FA9-C645-0CB6-BC67-D6FC2DDE0188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A2B832E-E41B-8657-791D-5304DB7CE69E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5FD933E-5404-1844-D0D9-1B2422E9B411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CD49FE6-AAA6-B36C-135A-36C6C53D72D8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26BD5FD-F1A9-15A2-1F4C-49FB45A4CE06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6310E82-43E1-9630-A399-B39FCFBEA960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709FDCA-F00F-88AC-5A62-19A2F9BEAF64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AC4FD4-053D-0C77-22C1-2A64C8C8B8B2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3F0A31-B3A8-F460-0D20-17FCE800DE1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E9EE7A-FB97-05BF-1FF8-EE06FAB02C5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22B51E-9372-4AF5-E933-AB7F5277509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807DF-948E-33F3-5588-43A1440E9E04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C53C48-0A40-4ED9-BBF3-1000145D1DB2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A5B6DB-5141-845D-FBFE-D029D6A9E58D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078787-639B-4EA4-9CF0-EFFC6D6626D5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19A758-1E87-CAF4-DCC1-453A35DC8973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7C3D2EE1-EB69-CB2F-38AD-C82DBD6978BA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DE4643A4-B2A2-F67F-F4C1-A54FA062D15F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EA9C19-59C1-34E9-7B98-257898AC4EFD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FF24E6D-3B5D-14A2-03BB-9CC30872367B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지연 14">
              <a:extLst>
                <a:ext uri="{FF2B5EF4-FFF2-40B4-BE49-F238E27FC236}">
                  <a16:creationId xmlns:a16="http://schemas.microsoft.com/office/drawing/2014/main" id="{6C361B9F-5FAF-C092-3BC7-1429050BE467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6773759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740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47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2115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91771D-4215-6218-3759-595703B7F593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D12ADA0-3CC8-9FFC-915E-4AFC15688474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6EB3B22-895E-DCD1-D635-833CAC051B20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C3987F7-8325-EAFF-3EDE-A62507D4928B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6D4D675-F332-3A3D-E2D6-F7EF9C7BF2AA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94C9CEE-53B4-ABD1-59DA-929364B1B8C4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A43FCC2-ECC0-3D9C-6E4E-1E688444533B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63E9B0-D5C4-E16D-9521-0B23CEC1F2F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C45F53-8784-FB1D-1317-4B28664ABCE2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B6899B-3609-E695-75D4-740C1E97E279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898861-5DF9-B8D9-EFB0-FDD1994006E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690F3-57FB-A491-E808-453E4AF7A408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14A0E4-AF99-6B61-D24B-4D3CCD5336E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D381CA-0345-9825-B225-2DF7D066F926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B2DBB68-1138-6031-9834-BE1FE9B0A91F}"/>
              </a:ext>
            </a:extLst>
          </p:cNvPr>
          <p:cNvSpPr/>
          <p:nvPr/>
        </p:nvSpPr>
        <p:spPr>
          <a:xfrm>
            <a:off x="2918374" y="1407198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904D1B-55EA-35B0-CC0F-3088632C86FA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E0D98E80-338C-AC62-62B2-71BF76A46C16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수행의 시작/종료 7">
              <a:extLst>
                <a:ext uri="{FF2B5EF4-FFF2-40B4-BE49-F238E27FC236}">
                  <a16:creationId xmlns:a16="http://schemas.microsoft.com/office/drawing/2014/main" id="{A17A3B1F-D902-EC50-0D64-6EA193C262EA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DE2B8C-5BDB-58D0-7D58-C0D8ED042A70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90D92CE-60CE-E4FA-926D-EF72808CC054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지연 19">
              <a:extLst>
                <a:ext uri="{FF2B5EF4-FFF2-40B4-BE49-F238E27FC236}">
                  <a16:creationId xmlns:a16="http://schemas.microsoft.com/office/drawing/2014/main" id="{D9D47B21-62F8-0897-0057-E33372C5B791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28113840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7BB7E9-D207-3682-04F5-BD3FA25AC68D}"/>
              </a:ext>
            </a:extLst>
          </p:cNvPr>
          <p:cNvSpPr/>
          <p:nvPr/>
        </p:nvSpPr>
        <p:spPr>
          <a:xfrm>
            <a:off x="530340" y="131740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C924D-E5BA-C61A-3A2B-3B460AFA2022}"/>
              </a:ext>
            </a:extLst>
          </p:cNvPr>
          <p:cNvSpPr/>
          <p:nvPr/>
        </p:nvSpPr>
        <p:spPr>
          <a:xfrm>
            <a:off x="1688409" y="13147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2443E-E8E3-92BC-8F2B-496C34424793}"/>
              </a:ext>
            </a:extLst>
          </p:cNvPr>
          <p:cNvSpPr/>
          <p:nvPr/>
        </p:nvSpPr>
        <p:spPr>
          <a:xfrm>
            <a:off x="2846477" y="1312115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91771D-4215-6218-3759-595703B7F593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D12ADA0-3CC8-9FFC-915E-4AFC15688474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6EB3B22-895E-DCD1-D635-833CAC051B20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C3987F7-8325-EAFF-3EDE-A62507D4928B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6D4D675-F332-3A3D-E2D6-F7EF9C7BF2AA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94C9CEE-53B4-ABD1-59DA-929364B1B8C4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A43FCC2-ECC0-3D9C-6E4E-1E688444533B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63E9B0-D5C4-E16D-9521-0B23CEC1F2FE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C45F53-8784-FB1D-1317-4B28664ABCE2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B6899B-3609-E695-75D4-740C1E97E279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898861-5DF9-B8D9-EFB0-FDD1994006E7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690F3-57FB-A491-E808-453E4AF7A408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14A0E4-AF99-6B61-D24B-4D3CCD5336E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D381CA-0345-9825-B225-2DF7D066F926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5EF645-C9FE-907F-6C80-A7EBE412EB14}"/>
              </a:ext>
            </a:extLst>
          </p:cNvPr>
          <p:cNvGrpSpPr/>
          <p:nvPr/>
        </p:nvGrpSpPr>
        <p:grpSpPr>
          <a:xfrm rot="17997759">
            <a:off x="1623747" y="418653"/>
            <a:ext cx="622605" cy="918208"/>
            <a:chOff x="4911169" y="378385"/>
            <a:chExt cx="1456888" cy="2148593"/>
          </a:xfrm>
        </p:grpSpPr>
        <p:sp>
          <p:nvSpPr>
            <p:cNvPr id="5" name="수행의 시작/종료 4">
              <a:extLst>
                <a:ext uri="{FF2B5EF4-FFF2-40B4-BE49-F238E27FC236}">
                  <a16:creationId xmlns:a16="http://schemas.microsoft.com/office/drawing/2014/main" id="{9A8D3E1A-1658-E6FE-0749-0BD88A55D874}"/>
                </a:ext>
              </a:extLst>
            </p:cNvPr>
            <p:cNvSpPr/>
            <p:nvPr/>
          </p:nvSpPr>
          <p:spPr>
            <a:xfrm rot="13253012">
              <a:off x="4911169" y="1218457"/>
              <a:ext cx="1417129" cy="43901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865C7E6C-D834-7DF4-1943-4E92FCAE74B3}"/>
                </a:ext>
              </a:extLst>
            </p:cNvPr>
            <p:cNvSpPr/>
            <p:nvPr/>
          </p:nvSpPr>
          <p:spPr>
            <a:xfrm rot="19906046">
              <a:off x="4943341" y="652199"/>
              <a:ext cx="1282409" cy="439019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14B2E4-6287-20F9-951C-6381C76A06A9}"/>
                </a:ext>
              </a:extLst>
            </p:cNvPr>
            <p:cNvSpPr/>
            <p:nvPr/>
          </p:nvSpPr>
          <p:spPr>
            <a:xfrm rot="16200000">
              <a:off x="5561759" y="761517"/>
              <a:ext cx="1085848" cy="3714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DD904D-2CBC-BEDD-68BB-C9E00803A6D7}"/>
                </a:ext>
              </a:extLst>
            </p:cNvPr>
            <p:cNvSpPr/>
            <p:nvPr/>
          </p:nvSpPr>
          <p:spPr>
            <a:xfrm>
              <a:off x="5823942" y="378385"/>
              <a:ext cx="544115" cy="52864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0" name="지연 19">
              <a:extLst>
                <a:ext uri="{FF2B5EF4-FFF2-40B4-BE49-F238E27FC236}">
                  <a16:creationId xmlns:a16="http://schemas.microsoft.com/office/drawing/2014/main" id="{BBFAEB63-7A74-4EB2-634E-71F48BB60BB7}"/>
                </a:ext>
              </a:extLst>
            </p:cNvPr>
            <p:cNvSpPr/>
            <p:nvPr/>
          </p:nvSpPr>
          <p:spPr>
            <a:xfrm rot="5400000">
              <a:off x="5599327" y="1904995"/>
              <a:ext cx="1036797" cy="207170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D10DE514-9BCE-297B-E86B-4053489BD468}"/>
              </a:ext>
            </a:extLst>
          </p:cNvPr>
          <p:cNvSpPr/>
          <p:nvPr/>
        </p:nvSpPr>
        <p:spPr>
          <a:xfrm>
            <a:off x="2222308" y="60927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41148000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3433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734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015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59169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4209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635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6453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5858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534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267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005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BC044C8-D049-13FB-23D1-1D37A1D6DE38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3C15E8-9DFC-4B9B-D8B4-1C8D6B961FDD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C04EF3E-02AF-36E0-258D-0A1E880E85F9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A7553CA-4F9F-AFFB-49D0-371487E9EF42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07980A5-B40D-4E2E-0C52-C4AE4D996AE0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7DEDE6F-EEA0-AB43-4554-8850BC3D67D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7235B3C-77C4-F942-A3F7-BB54A9F0DB81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07F0EEF-A8F9-578C-636C-04B53B71873B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796C54B-1477-DB87-B7E2-8BD7F2649FBC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C6BB67-F81C-136B-B48B-6C5F74360A3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453966-E0E8-7213-772E-445A91F0D5E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5E730B7-3DE6-5209-6EF0-5A5CD1001622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4C3E48-6272-1774-6AE3-E9366CEC3B0D}"/>
              </a:ext>
            </a:extLst>
          </p:cNvPr>
          <p:cNvGrpSpPr/>
          <p:nvPr/>
        </p:nvGrpSpPr>
        <p:grpSpPr>
          <a:xfrm>
            <a:off x="751376" y="36404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632330-A14B-A99E-46F1-0D787CA73774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4A3B39-5873-9B7A-3E59-91BE3E4BED67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42718036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824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910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2161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910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216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9108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2162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628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663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3983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9023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71170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41267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700672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2015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748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487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08B4A13-1909-E163-9922-DEA70CE27891}"/>
              </a:ext>
            </a:extLst>
          </p:cNvPr>
          <p:cNvSpPr/>
          <p:nvPr/>
        </p:nvSpPr>
        <p:spPr>
          <a:xfrm>
            <a:off x="2394483" y="44598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219A83-CA20-57A1-E704-31A612989F0C}"/>
              </a:ext>
            </a:extLst>
          </p:cNvPr>
          <p:cNvGrpSpPr/>
          <p:nvPr/>
        </p:nvGrpSpPr>
        <p:grpSpPr>
          <a:xfrm>
            <a:off x="3266050" y="316987"/>
            <a:ext cx="792361" cy="782205"/>
            <a:chOff x="3266050" y="316987"/>
            <a:chExt cx="792361" cy="7822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77DEA94-5231-8595-8012-BDA94950BBD7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DC30F8C-D6E9-132D-2C98-E8D10B26D6AA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DCDD40B8-C125-F41D-8A3B-F15A5085444E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B8A82B5-2A59-0461-BD79-0D716F11AD5B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587CE51-8004-B63F-188E-C507FBFF3BC0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D869BCB-5E9D-C273-6CB7-D5440A8A5745}"/>
                </a:ext>
              </a:extLst>
            </p:cNvPr>
            <p:cNvSpPr/>
            <p:nvPr/>
          </p:nvSpPr>
          <p:spPr>
            <a:xfrm>
              <a:off x="326605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D2C6915-A191-B8DF-7343-A7CBEE4382F9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AECABF-2AFE-624F-74AF-22FF18CA7197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596421-6061-88C0-F1C7-62A1FB241960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8DD610-35DD-0A45-4550-EA748BCF37B3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E717CB-C053-0EE1-4D66-BE9530E1F458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4582BD-2AF8-EE90-ED70-F3C5AC43F9D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A55685-E8D4-A78D-8584-D47DF893880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835846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90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61226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6266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8413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8510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791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740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47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211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183E733-A085-E613-7E86-2436AEDBF884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709BE9-3E54-9BA6-6F1E-14D472037AC2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6690B7C-F631-DEA4-1D7D-C377615F8CC8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60606B-7DA4-4A94-E600-37BF14A829EC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D39F63F-239B-D928-82D1-E78998D49F83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3E9E0A3-F6EA-E7E3-F2BF-5512AD05A1DD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39AED28-4225-6350-23E4-11F61A4B5F1E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E4CB353-6AB0-95B2-7876-8D93D120CADC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E0F5C98-C2A9-3BE4-C8DE-38E6D0CEE707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F9880B-2D4E-3A67-4A63-2EDACED3D738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3C36AE-4648-7DFA-7F2F-BE238E48A15A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068038-4632-C211-C603-2E204137DAD4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5F4EE1-4407-A555-63D1-C63A0B5A0C44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DA5ECE-AB79-BA72-91D3-8313D2B59E28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1094BF-91E0-976E-DED6-5065F9D3E7D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1883419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734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534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267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59002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3173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57437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698847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35757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005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462000-EA66-3009-91A4-7A4D4FBF3058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9A93461-EC97-FFE0-3B73-613C5074FE2A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3AB9E87-092C-6DAD-6A23-C89C930E79E9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9D27BE2-C5B0-5740-7FFE-2FEC9BD74E68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7004390-D080-2B3C-D121-3F6806488AE6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4A2DEA-207E-6049-1FF8-14AA44C52DB4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D56BCFD-8366-1F1E-7131-A0C202AB41A8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78D6B76-7246-4CB6-84D3-97C84E8C9A44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A042E3-DA92-AACC-F950-078F0F6895C0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D997B7-3DA4-297D-9469-925B1A705BB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72F765-9BEF-7A26-D2E0-14A06B44030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43703C-D37A-72B0-8077-3FF2B93257D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2E6B9D-03BC-1AC4-432B-67C21DFDBA2B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720ABD2-40C7-4EF2-5ED2-08391558861E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255785D-2D64-D1D7-063C-ED32F02E742D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1068258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734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534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267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59002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3173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57437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698847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48376" y="1135757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005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462000-EA66-3009-91A4-7A4D4FBF3058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9A93461-EC97-FFE0-3B73-613C5074FE2A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3AB9E87-092C-6DAD-6A23-C89C930E79E9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9D27BE2-C5B0-5740-7FFE-2FEC9BD74E68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7004390-D080-2B3C-D121-3F6806488AE6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4A2DEA-207E-6049-1FF8-14AA44C52DB4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D56BCFD-8366-1F1E-7131-A0C202AB41A8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78D6B76-7246-4CB6-84D3-97C84E8C9A44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A042E3-DA92-AACC-F950-078F0F6895C0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D997B7-3DA4-297D-9469-925B1A705BB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72F765-9BEF-7A26-D2E0-14A06B44030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43703C-D37A-72B0-8077-3FF2B93257D9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20ABD2-40C7-4EF2-5ED2-08391558861E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55785D-2D64-D1D7-063C-ED32F02E742D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502037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8634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9495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25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9495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254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9495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254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6669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7022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2054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787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525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FA8F58B-70CC-FB43-D53F-3EEA8A07BC5A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F140486-10D8-AB4B-E1D7-B3F6C93871F1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C52C8BA-7E84-ACB1-A6C5-2D3C6A16282D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5E21CE4-76D8-D879-0E7C-ACCBA845F317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41D53CA-E42F-97A1-3636-F4CEC95888F7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56EA2EE-6E92-0A61-AA76-808C49989B5A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5FA132-38CD-B3E0-29A2-FE455D2E822A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9FECEB-DF4C-5748-EF24-F58EBE5440DD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9A2B40-6E57-1CAC-0DCB-2D1D41DED3CC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B72F68-706D-11D3-1305-5EB47222AF0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2F7D44-6294-7D18-D35C-3A0F3EBECB7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27EDA99-52CB-F317-A5FA-6310A22ABD16}"/>
              </a:ext>
            </a:extLst>
          </p:cNvPr>
          <p:cNvGrpSpPr/>
          <p:nvPr/>
        </p:nvGrpSpPr>
        <p:grpSpPr>
          <a:xfrm>
            <a:off x="1755385" y="171275"/>
            <a:ext cx="772692" cy="1054454"/>
            <a:chOff x="1755385" y="171275"/>
            <a:chExt cx="772692" cy="1054454"/>
          </a:xfrm>
        </p:grpSpPr>
        <p:sp>
          <p:nvSpPr>
            <p:cNvPr id="36" name="수행의 시작/종료 35">
              <a:extLst>
                <a:ext uri="{FF2B5EF4-FFF2-40B4-BE49-F238E27FC236}">
                  <a16:creationId xmlns:a16="http://schemas.microsoft.com/office/drawing/2014/main" id="{B05CC420-43E7-91D3-C272-5C02DCD0EA89}"/>
                </a:ext>
              </a:extLst>
            </p:cNvPr>
            <p:cNvSpPr/>
            <p:nvPr/>
          </p:nvSpPr>
          <p:spPr>
            <a:xfrm rot="2796679">
              <a:off x="1960034" y="829114"/>
              <a:ext cx="605615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1" name="수행의 시작/종료 40">
              <a:extLst>
                <a:ext uri="{FF2B5EF4-FFF2-40B4-BE49-F238E27FC236}">
                  <a16:creationId xmlns:a16="http://schemas.microsoft.com/office/drawing/2014/main" id="{EDD5E8FF-B8CF-A277-9686-87D5AC69ACB6}"/>
                </a:ext>
              </a:extLst>
            </p:cNvPr>
            <p:cNvSpPr/>
            <p:nvPr/>
          </p:nvSpPr>
          <p:spPr>
            <a:xfrm rot="11852458">
              <a:off x="1980036" y="940326"/>
              <a:ext cx="548041" cy="186212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2" name="지연 41">
              <a:extLst>
                <a:ext uri="{FF2B5EF4-FFF2-40B4-BE49-F238E27FC236}">
                  <a16:creationId xmlns:a16="http://schemas.microsoft.com/office/drawing/2014/main" id="{0357594A-011E-6253-3FD5-B589AC3B09D7}"/>
                </a:ext>
              </a:extLst>
            </p:cNvPr>
            <p:cNvSpPr/>
            <p:nvPr/>
          </p:nvSpPr>
          <p:spPr>
            <a:xfrm rot="14658586" flipV="1">
              <a:off x="1565064" y="361596"/>
              <a:ext cx="443078" cy="62436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6E2A4D9-C596-5F4D-6342-730987C17E8E}"/>
                </a:ext>
              </a:extLst>
            </p:cNvPr>
            <p:cNvSpPr/>
            <p:nvPr/>
          </p:nvSpPr>
          <p:spPr>
            <a:xfrm rot="3900742">
              <a:off x="1735029" y="679387"/>
              <a:ext cx="464040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25A7901-ECBC-8024-5C36-FADC34BDF357}"/>
                </a:ext>
              </a:extLst>
            </p:cNvPr>
            <p:cNvSpPr/>
            <p:nvPr/>
          </p:nvSpPr>
          <p:spPr>
            <a:xfrm rot="9055010">
              <a:off x="1976888" y="887647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52EE8-07E7-6E61-C3D9-3F3375D63C96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32BCB-275F-0DEA-4F07-3ED0E5CA38B1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34760493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7571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734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4294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7348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1468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1821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59169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4209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635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6453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5858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534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267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10058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24BA80-DB18-37CC-04BD-B2F8B97322FC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F998808-2334-9FE5-B80C-F004E30993E3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F59427E-F001-80DE-F520-23884B660577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A288B48-4A36-4DC1-1DF5-F9F5E8433A79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EE35871-AE0F-EE20-C5C5-64BA21A697CD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772F9FA-9573-8CB9-6410-C2C924D11C3D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FC8DA75-7B93-6E61-5AFF-237250320824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034534B-80FE-9AFE-8298-CAE7DEDBBA17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F5AE18-83D0-3550-2175-B5C21D6755A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99E3A9-480D-2304-D498-2FA66754986B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025C3B-58B1-4150-B411-E21FB6A5522C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9CF612-0470-037A-F822-8C16C6331168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EF29D-C61B-2CC8-35E0-41BEAAD66CA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6F74D6-D2F4-A2DD-D9A3-939C79BD979F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3390258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962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221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526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221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526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221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526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2938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973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0" name="수행의 시작/종료 29">
            <a:extLst>
              <a:ext uri="{FF2B5EF4-FFF2-40B4-BE49-F238E27FC236}">
                <a16:creationId xmlns:a16="http://schemas.microsoft.com/office/drawing/2014/main" id="{B44BC5CD-51B6-A111-1283-79C73ADCC8DE}"/>
              </a:ext>
            </a:extLst>
          </p:cNvPr>
          <p:cNvSpPr/>
          <p:nvPr/>
        </p:nvSpPr>
        <p:spPr>
          <a:xfrm rot="7853012">
            <a:off x="1676350" y="857087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1" name="수행의 시작/종료 30">
            <a:extLst>
              <a:ext uri="{FF2B5EF4-FFF2-40B4-BE49-F238E27FC236}">
                <a16:creationId xmlns:a16="http://schemas.microsoft.com/office/drawing/2014/main" id="{755835F5-3C19-FF05-AE27-0D6EF8109395}"/>
              </a:ext>
            </a:extLst>
          </p:cNvPr>
          <p:cNvSpPr/>
          <p:nvPr/>
        </p:nvSpPr>
        <p:spPr>
          <a:xfrm rot="14506046">
            <a:off x="1463148" y="872127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DA15AB-8ABB-01E5-7D07-91BF5F0C38DF}"/>
              </a:ext>
            </a:extLst>
          </p:cNvPr>
          <p:cNvSpPr/>
          <p:nvPr/>
        </p:nvSpPr>
        <p:spPr>
          <a:xfrm rot="10800000">
            <a:off x="1537430" y="664274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44011-1135-1172-19AC-3E10E0B7150E}"/>
              </a:ext>
            </a:extLst>
          </p:cNvPr>
          <p:cNvSpPr/>
          <p:nvPr/>
        </p:nvSpPr>
        <p:spPr>
          <a:xfrm rot="16200000">
            <a:off x="1523070" y="634371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8" name="지연 37">
            <a:extLst>
              <a:ext uri="{FF2B5EF4-FFF2-40B4-BE49-F238E27FC236}">
                <a16:creationId xmlns:a16="http://schemas.microsoft.com/office/drawing/2014/main" id="{85FD78A1-6D63-30C8-7BFF-D0EAF4449E4B}"/>
              </a:ext>
            </a:extLst>
          </p:cNvPr>
          <p:cNvSpPr/>
          <p:nvPr/>
        </p:nvSpPr>
        <p:spPr>
          <a:xfrm>
            <a:off x="2001472" y="693776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08246A-15B9-1B94-3F6A-4E6FE44759C2}"/>
              </a:ext>
            </a:extLst>
          </p:cNvPr>
          <p:cNvSpPr/>
          <p:nvPr/>
        </p:nvSpPr>
        <p:spPr>
          <a:xfrm>
            <a:off x="530340" y="131326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3F347B-5E2D-C170-A67F-9DFCAE64CF2F}"/>
              </a:ext>
            </a:extLst>
          </p:cNvPr>
          <p:cNvSpPr/>
          <p:nvPr/>
        </p:nvSpPr>
        <p:spPr>
          <a:xfrm>
            <a:off x="1688409" y="131059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D4ED9-B36B-A59A-4B49-EE61F0E5554F}"/>
              </a:ext>
            </a:extLst>
          </p:cNvPr>
          <p:cNvSpPr/>
          <p:nvPr/>
        </p:nvSpPr>
        <p:spPr>
          <a:xfrm>
            <a:off x="2846477" y="130797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5F4AF6-CA70-87C8-CB43-CECA72E5B599}"/>
              </a:ext>
            </a:extLst>
          </p:cNvPr>
          <p:cNvSpPr/>
          <p:nvPr/>
        </p:nvSpPr>
        <p:spPr>
          <a:xfrm>
            <a:off x="2216300" y="456187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02BE89-A9A4-3724-0594-2CE0A783F0C0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FFF4109-7ADA-3451-6854-CB2F66DF1EB7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B77D15-94E7-AC3C-5FF9-2756EF9ACF61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9E6D71A-F8AD-3D87-B5B0-144C2E85872E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9AA3837-29FF-DE97-A7AF-05E36DBC25E7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1799BAC-5723-9AF0-9096-72F7B5D04C48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72BAAD-68EA-47C2-E16F-17844182235D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73B57E-57BF-CAC6-4039-CAACFBC3515E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A6EC19-ADC9-4909-272B-3D015CBD1A23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1C3994-7C20-5543-F5F9-FE2B39726091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6942FF6-A258-3ACB-B81D-D0D6CB328E92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C9CE9A-AC02-9746-2EE6-B2E146DC27EF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34261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F1809-68DC-09B4-00FB-1A660C4F063B}"/>
              </a:ext>
            </a:extLst>
          </p:cNvPr>
          <p:cNvSpPr/>
          <p:nvPr/>
        </p:nvSpPr>
        <p:spPr>
          <a:xfrm>
            <a:off x="73438" y="85487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13539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1048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1354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10486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13540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2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5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858274-69A2-7DEE-DE34-93DAB373C9A3}"/>
              </a:ext>
            </a:extLst>
          </p:cNvPr>
          <p:cNvSpPr/>
          <p:nvPr/>
        </p:nvSpPr>
        <p:spPr>
          <a:xfrm>
            <a:off x="530340" y="1321536"/>
            <a:ext cx="799862" cy="9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038799-6419-0F36-B82A-A195CFB88D3F}"/>
              </a:ext>
            </a:extLst>
          </p:cNvPr>
          <p:cNvSpPr/>
          <p:nvPr/>
        </p:nvSpPr>
        <p:spPr>
          <a:xfrm>
            <a:off x="1688409" y="1318864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1110D7-1A6F-4DAB-0C33-A440AF0AF73F}"/>
              </a:ext>
            </a:extLst>
          </p:cNvPr>
          <p:cNvSpPr/>
          <p:nvPr/>
        </p:nvSpPr>
        <p:spPr>
          <a:xfrm>
            <a:off x="2846477" y="131625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E382FA9-C645-0CB6-BC67-D6FC2DDE0188}"/>
              </a:ext>
            </a:extLst>
          </p:cNvPr>
          <p:cNvSpPr/>
          <p:nvPr/>
        </p:nvSpPr>
        <p:spPr>
          <a:xfrm>
            <a:off x="606276" y="143241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A2B832E-E41B-8657-791D-5304DB7CE69E}"/>
              </a:ext>
            </a:extLst>
          </p:cNvPr>
          <p:cNvGrpSpPr/>
          <p:nvPr/>
        </p:nvGrpSpPr>
        <p:grpSpPr>
          <a:xfrm>
            <a:off x="3410410" y="316987"/>
            <a:ext cx="648030" cy="782205"/>
            <a:chOff x="3410410" y="316987"/>
            <a:chExt cx="648030" cy="78220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5FD933E-5404-1844-D0D9-1B2422E9B411}"/>
                </a:ext>
              </a:extLst>
            </p:cNvPr>
            <p:cNvGrpSpPr/>
            <p:nvPr/>
          </p:nvGrpSpPr>
          <p:grpSpPr>
            <a:xfrm>
              <a:off x="3410410" y="316987"/>
              <a:ext cx="648001" cy="782205"/>
              <a:chOff x="3410410" y="316987"/>
              <a:chExt cx="648001" cy="78220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CD49FE6-AAA6-B36C-135A-36C6C53D72D8}"/>
                  </a:ext>
                </a:extLst>
              </p:cNvPr>
              <p:cNvSpPr/>
              <p:nvPr/>
            </p:nvSpPr>
            <p:spPr>
              <a:xfrm>
                <a:off x="3410410" y="316987"/>
                <a:ext cx="647999" cy="400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26BD5FD-F1A9-15A2-1F4C-49FB45A4CE06}"/>
                  </a:ext>
                </a:extLst>
              </p:cNvPr>
              <p:cNvSpPr/>
              <p:nvPr/>
            </p:nvSpPr>
            <p:spPr>
              <a:xfrm>
                <a:off x="3410411" y="451192"/>
                <a:ext cx="648000" cy="64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6310E82-43E1-9630-A399-B39FCFBEA960}"/>
                  </a:ext>
                </a:extLst>
              </p:cNvPr>
              <p:cNvSpPr/>
              <p:nvPr/>
            </p:nvSpPr>
            <p:spPr>
              <a:xfrm>
                <a:off x="3558161" y="582469"/>
                <a:ext cx="360000" cy="36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709FDCA-F00F-88AC-5A62-19A2F9BEAF64}"/>
                  </a:ext>
                </a:extLst>
              </p:cNvPr>
              <p:cNvSpPr/>
              <p:nvPr/>
            </p:nvSpPr>
            <p:spPr>
              <a:xfrm>
                <a:off x="3650407" y="6687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770"/>
              </a:p>
            </p:txBody>
          </p: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AC4FD4-053D-0C77-22C1-2A64C8C8B8B2}"/>
                </a:ext>
              </a:extLst>
            </p:cNvPr>
            <p:cNvSpPr/>
            <p:nvPr/>
          </p:nvSpPr>
          <p:spPr>
            <a:xfrm>
              <a:off x="3410440" y="451192"/>
              <a:ext cx="648000" cy="64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3F0A31-B3A8-F460-0D20-17FCE800DE15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E9EE7A-FB97-05BF-1FF8-EE06FAB02C56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22B51E-9372-4AF5-E933-AB7F52775098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7807DF-948E-33F3-5588-43A1440E9E04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C53C48-0A40-4ED9-BBF3-1000145D1DB2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A5B6DB-5141-845D-FBFE-D029D6A9E58D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078787-639B-4EA4-9CF0-EFFC6D6626D5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9C6BBE-5C03-9786-4BFB-6E105DC1B302}"/>
              </a:ext>
            </a:extLst>
          </p:cNvPr>
          <p:cNvGrpSpPr/>
          <p:nvPr/>
        </p:nvGrpSpPr>
        <p:grpSpPr>
          <a:xfrm>
            <a:off x="1791571" y="309358"/>
            <a:ext cx="788946" cy="615198"/>
            <a:chOff x="1791571" y="309358"/>
            <a:chExt cx="788946" cy="615198"/>
          </a:xfrm>
        </p:grpSpPr>
        <p:sp>
          <p:nvSpPr>
            <p:cNvPr id="6" name="수행의 시작/종료 5">
              <a:extLst>
                <a:ext uri="{FF2B5EF4-FFF2-40B4-BE49-F238E27FC236}">
                  <a16:creationId xmlns:a16="http://schemas.microsoft.com/office/drawing/2014/main" id="{70985F5F-E494-11CD-F3B2-92B7493BD7C2}"/>
                </a:ext>
              </a:extLst>
            </p:cNvPr>
            <p:cNvSpPr/>
            <p:nvPr/>
          </p:nvSpPr>
          <p:spPr>
            <a:xfrm rot="468149">
              <a:off x="1978168" y="339542"/>
              <a:ext cx="548041" cy="187616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 dirty="0"/>
            </a:p>
          </p:txBody>
        </p:sp>
        <p:sp>
          <p:nvSpPr>
            <p:cNvPr id="10" name="수행의 시작/종료 9">
              <a:extLst>
                <a:ext uri="{FF2B5EF4-FFF2-40B4-BE49-F238E27FC236}">
                  <a16:creationId xmlns:a16="http://schemas.microsoft.com/office/drawing/2014/main" id="{48D8C5B9-F531-E7EC-FD1B-46EAE16A1864}"/>
                </a:ext>
              </a:extLst>
            </p:cNvPr>
            <p:cNvSpPr/>
            <p:nvPr/>
          </p:nvSpPr>
          <p:spPr>
            <a:xfrm rot="15968787">
              <a:off x="1768575" y="518357"/>
              <a:ext cx="605614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0D8EF-C297-C5CF-DB92-491F038BA3FF}"/>
                </a:ext>
              </a:extLst>
            </p:cNvPr>
            <p:cNvSpPr/>
            <p:nvPr/>
          </p:nvSpPr>
          <p:spPr>
            <a:xfrm rot="19103047">
              <a:off x="2116476" y="495521"/>
              <a:ext cx="464041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1AA2FC-00B9-673C-D5C2-BB7E2540E737}"/>
                </a:ext>
              </a:extLst>
            </p:cNvPr>
            <p:cNvSpPr/>
            <p:nvPr/>
          </p:nvSpPr>
          <p:spPr>
            <a:xfrm rot="2903047">
              <a:off x="2327070" y="372726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16" name="지연 15">
              <a:extLst>
                <a:ext uri="{FF2B5EF4-FFF2-40B4-BE49-F238E27FC236}">
                  <a16:creationId xmlns:a16="http://schemas.microsoft.com/office/drawing/2014/main" id="{C8B2D392-6AB2-5457-6110-CAE834C4655F}"/>
                </a:ext>
              </a:extLst>
            </p:cNvPr>
            <p:cNvSpPr/>
            <p:nvPr/>
          </p:nvSpPr>
          <p:spPr>
            <a:xfrm rot="8303047">
              <a:off x="1791571" y="836021"/>
              <a:ext cx="443078" cy="88535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D2EA3AC8-17AA-F347-14B0-F65224FF80F8}"/>
              </a:ext>
            </a:extLst>
          </p:cNvPr>
          <p:cNvSpPr/>
          <p:nvPr/>
        </p:nvSpPr>
        <p:spPr>
          <a:xfrm>
            <a:off x="1378772" y="812721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4385235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1352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221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526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221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526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221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526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29387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9740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326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059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56921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1092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5535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696766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52514" y="1137814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0797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EBD60A-0064-A4B8-6E3E-49002DEB294E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455461A-1415-DFA3-A1E1-09A5A2A0A89A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9CDD540-F5A9-DC9A-2BAE-3FE780B27E33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2267F9-C705-E16A-1513-7EA016066F7D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A683F8B-33B3-5B2B-0314-64C7EC413580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DF1E35B-8FC6-E6C5-668D-625B778C3D50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9A7D4D-B686-05AE-F4A3-20A24E13BE8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7CC89C-A893-33EC-9F66-C34E42263CB1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686E85-E2B7-D112-559B-0369AEA63376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64DF4C-CBFB-7FD6-C37E-F0F33C6A081C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3EC617-8947-D083-7B8F-EC8DDDEAA4A7}"/>
              </a:ext>
            </a:extLst>
          </p:cNvPr>
          <p:cNvGrpSpPr/>
          <p:nvPr/>
        </p:nvGrpSpPr>
        <p:grpSpPr>
          <a:xfrm>
            <a:off x="751376" y="31591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3AAEA8-C961-B39C-037B-09C8A989C651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23982B-9DF4-F23E-6BD1-556C9CEA3FD1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</p:spTree>
    <p:extLst>
      <p:ext uri="{BB962C8B-B14F-4D97-AF65-F5344CB8AC3E}">
        <p14:creationId xmlns:p14="http://schemas.microsoft.com/office/powerpoint/2010/main" val="37159612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1352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221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526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221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526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2213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5267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29387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79740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3263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059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4" name="수행의 시작/종료 53">
            <a:extLst>
              <a:ext uri="{FF2B5EF4-FFF2-40B4-BE49-F238E27FC236}">
                <a16:creationId xmlns:a16="http://schemas.microsoft.com/office/drawing/2014/main" id="{72D2C21C-784C-68B0-2E7B-8FB667FA9B2F}"/>
              </a:ext>
            </a:extLst>
          </p:cNvPr>
          <p:cNvSpPr/>
          <p:nvPr/>
        </p:nvSpPr>
        <p:spPr>
          <a:xfrm rot="708022">
            <a:off x="1974475" y="756921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5" name="수행의 시작/종료 54">
            <a:extLst>
              <a:ext uri="{FF2B5EF4-FFF2-40B4-BE49-F238E27FC236}">
                <a16:creationId xmlns:a16="http://schemas.microsoft.com/office/drawing/2014/main" id="{8449A937-9B34-AF65-EBF4-94BA9D2CD78A}"/>
              </a:ext>
            </a:extLst>
          </p:cNvPr>
          <p:cNvSpPr/>
          <p:nvPr/>
        </p:nvSpPr>
        <p:spPr>
          <a:xfrm rot="7361056">
            <a:off x="2134032" y="961092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409A64-EF50-9345-C50B-222F6BA4F930}"/>
              </a:ext>
            </a:extLst>
          </p:cNvPr>
          <p:cNvSpPr/>
          <p:nvPr/>
        </p:nvSpPr>
        <p:spPr>
          <a:xfrm rot="3655010">
            <a:off x="1966080" y="1055356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8" name="지연 57">
            <a:extLst>
              <a:ext uri="{FF2B5EF4-FFF2-40B4-BE49-F238E27FC236}">
                <a16:creationId xmlns:a16="http://schemas.microsoft.com/office/drawing/2014/main" id="{DE3032FA-48A3-9711-DEC0-92357252D589}"/>
              </a:ext>
            </a:extLst>
          </p:cNvPr>
          <p:cNvSpPr/>
          <p:nvPr/>
        </p:nvSpPr>
        <p:spPr>
          <a:xfrm rot="14455010">
            <a:off x="1751225" y="696766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9EC3CE3-D026-1376-621E-2977F011F915}"/>
              </a:ext>
            </a:extLst>
          </p:cNvPr>
          <p:cNvSpPr/>
          <p:nvPr/>
        </p:nvSpPr>
        <p:spPr>
          <a:xfrm rot="9055010">
            <a:off x="2152514" y="1137814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07977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EBD60A-0064-A4B8-6E3E-49002DEB294E}"/>
              </a:ext>
            </a:extLst>
          </p:cNvPr>
          <p:cNvSpPr/>
          <p:nvPr/>
        </p:nvSpPr>
        <p:spPr>
          <a:xfrm>
            <a:off x="1466574" y="87546"/>
            <a:ext cx="648000" cy="648000"/>
          </a:xfrm>
          <a:prstGeom prst="ellipse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455461A-1415-DFA3-A1E1-09A5A2A0A89A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9CDD540-F5A9-DC9A-2BAE-3FE780B27E33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2267F9-C705-E16A-1513-7EA016066F7D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A683F8B-33B3-5B2B-0314-64C7EC413580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DF1E35B-8FC6-E6C5-668D-625B778C3D50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9A7D4D-B686-05AE-F4A3-20A24E13BE83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7CC89C-A893-33EC-9F66-C34E42263CB1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686E85-E2B7-D112-559B-0369AEA63376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64DF4C-CBFB-7FD6-C37E-F0F33C6A081C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3AAEA8-C961-B39C-037B-09C8A989C651}"/>
              </a:ext>
            </a:extLst>
          </p:cNvPr>
          <p:cNvSpPr/>
          <p:nvPr/>
        </p:nvSpPr>
        <p:spPr>
          <a:xfrm>
            <a:off x="751376" y="31883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3982B-9DF4-F23E-6BD1-556C9CEA3FD1}"/>
              </a:ext>
            </a:extLst>
          </p:cNvPr>
          <p:cNvSpPr/>
          <p:nvPr/>
        </p:nvSpPr>
        <p:spPr>
          <a:xfrm>
            <a:off x="2526238" y="31591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2982033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9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0635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2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6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6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9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7402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4730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2116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A5C02F-6C19-9ED1-F87E-33EE8C2B1ADD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B993663-2D36-7897-F7D4-2622D5636D49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EABEBB5-DCCC-004A-25AC-C555D37D69D5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6C8FBD0-5219-4319-3365-A4C050E6C2B2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1FE3B2A-3D99-D27C-F461-B8B8303865DD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A68C63-F397-090C-B613-3E5867D2D804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82EBAA-7953-6927-C176-F57313F5032E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C6F12E-E93B-165F-9B02-A4C200D7037D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00832-6524-B56E-1F55-E429EC913EAB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57EE027-DB88-94AA-6C52-D4DFAF325888}"/>
              </a:ext>
            </a:extLst>
          </p:cNvPr>
          <p:cNvGrpSpPr/>
          <p:nvPr/>
        </p:nvGrpSpPr>
        <p:grpSpPr>
          <a:xfrm>
            <a:off x="1755385" y="171275"/>
            <a:ext cx="772692" cy="1054454"/>
            <a:chOff x="1755385" y="171275"/>
            <a:chExt cx="772692" cy="1054454"/>
          </a:xfrm>
        </p:grpSpPr>
        <p:sp>
          <p:nvSpPr>
            <p:cNvPr id="33" name="수행의 시작/종료 32">
              <a:extLst>
                <a:ext uri="{FF2B5EF4-FFF2-40B4-BE49-F238E27FC236}">
                  <a16:creationId xmlns:a16="http://schemas.microsoft.com/office/drawing/2014/main" id="{6F778B3B-BE6A-A53F-EC2D-6764D94E56DA}"/>
                </a:ext>
              </a:extLst>
            </p:cNvPr>
            <p:cNvSpPr/>
            <p:nvPr/>
          </p:nvSpPr>
          <p:spPr>
            <a:xfrm rot="2796679">
              <a:off x="1960034" y="829114"/>
              <a:ext cx="605615" cy="18761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4" name="수행의 시작/종료 33">
              <a:extLst>
                <a:ext uri="{FF2B5EF4-FFF2-40B4-BE49-F238E27FC236}">
                  <a16:creationId xmlns:a16="http://schemas.microsoft.com/office/drawing/2014/main" id="{C536C9C4-F0FA-1939-697A-F4D77A4F8984}"/>
                </a:ext>
              </a:extLst>
            </p:cNvPr>
            <p:cNvSpPr/>
            <p:nvPr/>
          </p:nvSpPr>
          <p:spPr>
            <a:xfrm rot="11852458">
              <a:off x="1980036" y="940326"/>
              <a:ext cx="548041" cy="186212"/>
            </a:xfrm>
            <a:prstGeom prst="flowChartTermina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5" name="지연 34">
              <a:extLst>
                <a:ext uri="{FF2B5EF4-FFF2-40B4-BE49-F238E27FC236}">
                  <a16:creationId xmlns:a16="http://schemas.microsoft.com/office/drawing/2014/main" id="{FED2E1DF-4EA8-BF4C-6654-5642A9DDE980}"/>
                </a:ext>
              </a:extLst>
            </p:cNvPr>
            <p:cNvSpPr/>
            <p:nvPr/>
          </p:nvSpPr>
          <p:spPr>
            <a:xfrm rot="14658586" flipV="1">
              <a:off x="1565064" y="361596"/>
              <a:ext cx="443078" cy="62436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88F23D0-9A67-B87D-B224-F8A3A4184370}"/>
                </a:ext>
              </a:extLst>
            </p:cNvPr>
            <p:cNvSpPr/>
            <p:nvPr/>
          </p:nvSpPr>
          <p:spPr>
            <a:xfrm rot="3900742">
              <a:off x="1735029" y="679387"/>
              <a:ext cx="464040" cy="1587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12116B9-97CA-F67C-80AA-E2D9101730E9}"/>
                </a:ext>
              </a:extLst>
            </p:cNvPr>
            <p:cNvSpPr/>
            <p:nvPr/>
          </p:nvSpPr>
          <p:spPr>
            <a:xfrm rot="9055010">
              <a:off x="1976888" y="887647"/>
              <a:ext cx="232529" cy="225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46A130-FCD4-E6B8-8426-7B20D7CCA1C5}"/>
              </a:ext>
            </a:extLst>
          </p:cNvPr>
          <p:cNvSpPr/>
          <p:nvPr/>
        </p:nvSpPr>
        <p:spPr>
          <a:xfrm>
            <a:off x="751376" y="41509"/>
            <a:ext cx="917666" cy="49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E3D8E3-C416-4EEF-A3D6-5C6A6BDA8D70}"/>
              </a:ext>
            </a:extLst>
          </p:cNvPr>
          <p:cNvSpPr/>
          <p:nvPr/>
        </p:nvSpPr>
        <p:spPr>
          <a:xfrm>
            <a:off x="2526238" y="41217"/>
            <a:ext cx="917666" cy="496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7968462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26FF8B-ADE1-23B1-AF61-CD11B46961A8}"/>
              </a:ext>
            </a:extLst>
          </p:cNvPr>
          <p:cNvSpPr/>
          <p:nvPr/>
        </p:nvSpPr>
        <p:spPr>
          <a:xfrm>
            <a:off x="73438" y="89628"/>
            <a:ext cx="4029835" cy="1316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5CFCD-5607-1D8D-6FA5-43C1BC79AEFA}"/>
              </a:ext>
            </a:extLst>
          </p:cNvPr>
          <p:cNvSpPr/>
          <p:nvPr/>
        </p:nvSpPr>
        <p:spPr>
          <a:xfrm>
            <a:off x="530340" y="1410489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7" name="지연 6">
            <a:extLst>
              <a:ext uri="{FF2B5EF4-FFF2-40B4-BE49-F238E27FC236}">
                <a16:creationId xmlns:a16="http://schemas.microsoft.com/office/drawing/2014/main" id="{8ED5D58D-576D-269A-A64E-7E05DB24E007}"/>
              </a:ext>
            </a:extLst>
          </p:cNvPr>
          <p:cNvSpPr/>
          <p:nvPr/>
        </p:nvSpPr>
        <p:spPr>
          <a:xfrm rot="5400000">
            <a:off x="615856" y="1409404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54EB7-2750-73F9-DD6B-062A8D0A79A2}"/>
              </a:ext>
            </a:extLst>
          </p:cNvPr>
          <p:cNvSpPr/>
          <p:nvPr/>
        </p:nvSpPr>
        <p:spPr>
          <a:xfrm>
            <a:off x="1688409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4" name="지연 13">
            <a:extLst>
              <a:ext uri="{FF2B5EF4-FFF2-40B4-BE49-F238E27FC236}">
                <a16:creationId xmlns:a16="http://schemas.microsoft.com/office/drawing/2014/main" id="{BDC0C4B0-9E5D-B164-B09C-06BBC201AD77}"/>
              </a:ext>
            </a:extLst>
          </p:cNvPr>
          <p:cNvSpPr/>
          <p:nvPr/>
        </p:nvSpPr>
        <p:spPr>
          <a:xfrm rot="5400000">
            <a:off x="1773925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6C5CAC-6BF5-C1B4-89D1-3C1DD495EF8D}"/>
              </a:ext>
            </a:extLst>
          </p:cNvPr>
          <p:cNvSpPr/>
          <p:nvPr/>
        </p:nvSpPr>
        <p:spPr>
          <a:xfrm>
            <a:off x="2846477" y="1406351"/>
            <a:ext cx="799862" cy="677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9" name="지연 18">
            <a:extLst>
              <a:ext uri="{FF2B5EF4-FFF2-40B4-BE49-F238E27FC236}">
                <a16:creationId xmlns:a16="http://schemas.microsoft.com/office/drawing/2014/main" id="{9A0A906A-DC0B-73A5-9A82-B0E2061EF171}"/>
              </a:ext>
            </a:extLst>
          </p:cNvPr>
          <p:cNvSpPr/>
          <p:nvPr/>
        </p:nvSpPr>
        <p:spPr>
          <a:xfrm rot="5400000">
            <a:off x="2931994" y="1409405"/>
            <a:ext cx="628899" cy="622793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797D2F-18A2-395B-2D65-B61CC34B4EFB}"/>
              </a:ext>
            </a:extLst>
          </p:cNvPr>
          <p:cNvSpPr/>
          <p:nvPr/>
        </p:nvSpPr>
        <p:spPr>
          <a:xfrm>
            <a:off x="1688409" y="433525"/>
            <a:ext cx="799862" cy="763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0BFA685-4FDC-F3FB-CB53-C2826CFE3883}"/>
              </a:ext>
            </a:extLst>
          </p:cNvPr>
          <p:cNvSpPr/>
          <p:nvPr/>
        </p:nvSpPr>
        <p:spPr>
          <a:xfrm>
            <a:off x="1850215" y="583878"/>
            <a:ext cx="476254" cy="4335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C8C53-60C0-F5ED-4855-E656DF217E2A}"/>
              </a:ext>
            </a:extLst>
          </p:cNvPr>
          <p:cNvSpPr/>
          <p:nvPr/>
        </p:nvSpPr>
        <p:spPr>
          <a:xfrm>
            <a:off x="530340" y="1317401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9A00B-DDF6-EEC9-1F60-6B3B25CFE82F}"/>
              </a:ext>
            </a:extLst>
          </p:cNvPr>
          <p:cNvSpPr/>
          <p:nvPr/>
        </p:nvSpPr>
        <p:spPr>
          <a:xfrm>
            <a:off x="1688409" y="1314729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CDB148-D3AB-38D4-0CB3-EA340A8B7939}"/>
              </a:ext>
            </a:extLst>
          </p:cNvPr>
          <p:cNvSpPr/>
          <p:nvPr/>
        </p:nvSpPr>
        <p:spPr>
          <a:xfrm>
            <a:off x="2846477" y="1312115"/>
            <a:ext cx="799862" cy="915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254D65A-62C1-6C7C-DE06-0BE157EA32BD}"/>
              </a:ext>
            </a:extLst>
          </p:cNvPr>
          <p:cNvGrpSpPr/>
          <p:nvPr/>
        </p:nvGrpSpPr>
        <p:grpSpPr>
          <a:xfrm>
            <a:off x="3410410" y="316987"/>
            <a:ext cx="648001" cy="782205"/>
            <a:chOff x="3410410" y="316987"/>
            <a:chExt cx="648001" cy="78220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EFD2BB-1BA7-0E26-80C8-A6425FED62CC}"/>
                </a:ext>
              </a:extLst>
            </p:cNvPr>
            <p:cNvSpPr/>
            <p:nvPr/>
          </p:nvSpPr>
          <p:spPr>
            <a:xfrm>
              <a:off x="3410410" y="316987"/>
              <a:ext cx="647999" cy="400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6BB445B-1242-BE51-C526-8C76E8F61053}"/>
                </a:ext>
              </a:extLst>
            </p:cNvPr>
            <p:cNvSpPr/>
            <p:nvPr/>
          </p:nvSpPr>
          <p:spPr>
            <a:xfrm>
              <a:off x="3410411" y="451192"/>
              <a:ext cx="648000" cy="648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E24B3DF-C09D-79A7-2FF2-EE2CDF78B11D}"/>
                </a:ext>
              </a:extLst>
            </p:cNvPr>
            <p:cNvSpPr/>
            <p:nvPr/>
          </p:nvSpPr>
          <p:spPr>
            <a:xfrm>
              <a:off x="3558161" y="582469"/>
              <a:ext cx="360000" cy="36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8E9149B-23F3-E7BD-5825-F40DDA85642F}"/>
                </a:ext>
              </a:extLst>
            </p:cNvPr>
            <p:cNvSpPr/>
            <p:nvPr/>
          </p:nvSpPr>
          <p:spPr>
            <a:xfrm>
              <a:off x="3650407" y="668762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9D85C8-16CD-B326-B8B9-0F805B19F79B}"/>
              </a:ext>
            </a:extLst>
          </p:cNvPr>
          <p:cNvGrpSpPr/>
          <p:nvPr/>
        </p:nvGrpSpPr>
        <p:grpSpPr>
          <a:xfrm>
            <a:off x="573735" y="2105010"/>
            <a:ext cx="2959274" cy="210828"/>
            <a:chOff x="558996" y="2129256"/>
            <a:chExt cx="2959274" cy="2108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12A891-BC0F-BB20-89C9-1D7B2D6FE91B}"/>
                </a:ext>
              </a:extLst>
            </p:cNvPr>
            <p:cNvSpPr txBox="1"/>
            <p:nvPr/>
          </p:nvSpPr>
          <p:spPr>
            <a:xfrm>
              <a:off x="558996" y="2129257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 LPM1</a:t>
              </a:r>
              <a:endParaRPr kumimoji="1" lang="ko-Kore-KR" altLang="en-US" sz="77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53EBAD-8AB6-FEF4-5F18-AB16585F9E41}"/>
                </a:ext>
              </a:extLst>
            </p:cNvPr>
            <p:cNvSpPr txBox="1"/>
            <p:nvPr/>
          </p:nvSpPr>
          <p:spPr>
            <a:xfrm>
              <a:off x="1747019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LPM2</a:t>
              </a:r>
              <a:endParaRPr kumimoji="1" lang="ko-Kore-KR" altLang="en-US" sz="77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CB9438-EF08-9E3B-4136-3056AC594A2F}"/>
                </a:ext>
              </a:extLst>
            </p:cNvPr>
            <p:cNvSpPr txBox="1"/>
            <p:nvPr/>
          </p:nvSpPr>
          <p:spPr>
            <a:xfrm>
              <a:off x="2895477" y="2129256"/>
              <a:ext cx="622793" cy="21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70" dirty="0"/>
                <a:t>       LPM3</a:t>
              </a:r>
              <a:endParaRPr kumimoji="1" lang="ko-Kore-KR" altLang="en-US" sz="77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3D79B-4A64-5723-7BF8-95B3C8C96CF9}"/>
              </a:ext>
            </a:extLst>
          </p:cNvPr>
          <p:cNvGrpSpPr/>
          <p:nvPr/>
        </p:nvGrpSpPr>
        <p:grpSpPr>
          <a:xfrm>
            <a:off x="751376" y="41217"/>
            <a:ext cx="2692528" cy="49988"/>
            <a:chOff x="3146572" y="563363"/>
            <a:chExt cx="6300473" cy="116968"/>
          </a:xfrm>
          <a:solidFill>
            <a:schemeClr val="bg2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0C22A2-E599-3B95-AEDF-6B21398788F9}"/>
                </a:ext>
              </a:extLst>
            </p:cNvPr>
            <p:cNvSpPr/>
            <p:nvPr/>
          </p:nvSpPr>
          <p:spPr>
            <a:xfrm>
              <a:off x="3146572" y="564046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72089D-6960-8818-1CC8-D77D8FD7C5FB}"/>
                </a:ext>
              </a:extLst>
            </p:cNvPr>
            <p:cNvSpPr/>
            <p:nvPr/>
          </p:nvSpPr>
          <p:spPr>
            <a:xfrm>
              <a:off x="7299722" y="563363"/>
              <a:ext cx="2147323" cy="1162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770"/>
            </a:p>
          </p:txBody>
        </p:sp>
      </p:grpSp>
      <p:sp>
        <p:nvSpPr>
          <p:cNvPr id="5" name="수행의 시작/종료 4">
            <a:extLst>
              <a:ext uri="{FF2B5EF4-FFF2-40B4-BE49-F238E27FC236}">
                <a16:creationId xmlns:a16="http://schemas.microsoft.com/office/drawing/2014/main" id="{4F7FCD04-3BBA-71D5-94D6-D134E0A2E57F}"/>
              </a:ext>
            </a:extLst>
          </p:cNvPr>
          <p:cNvSpPr/>
          <p:nvPr/>
        </p:nvSpPr>
        <p:spPr>
          <a:xfrm rot="708022">
            <a:off x="1974475" y="761060"/>
            <a:ext cx="605614" cy="18761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6" name="수행의 시작/종료 5">
            <a:extLst>
              <a:ext uri="{FF2B5EF4-FFF2-40B4-BE49-F238E27FC236}">
                <a16:creationId xmlns:a16="http://schemas.microsoft.com/office/drawing/2014/main" id="{2E3A066D-148B-7426-3C77-5B3049AA9D00}"/>
              </a:ext>
            </a:extLst>
          </p:cNvPr>
          <p:cNvSpPr/>
          <p:nvPr/>
        </p:nvSpPr>
        <p:spPr>
          <a:xfrm rot="7361056">
            <a:off x="2134032" y="965231"/>
            <a:ext cx="548040" cy="187617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34F733-0BDB-5DFD-745D-CCEFDA5A7D9E}"/>
              </a:ext>
            </a:extLst>
          </p:cNvPr>
          <p:cNvSpPr/>
          <p:nvPr/>
        </p:nvSpPr>
        <p:spPr>
          <a:xfrm rot="3655010">
            <a:off x="1966080" y="1059495"/>
            <a:ext cx="464042" cy="1587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0" name="지연 9">
            <a:extLst>
              <a:ext uri="{FF2B5EF4-FFF2-40B4-BE49-F238E27FC236}">
                <a16:creationId xmlns:a16="http://schemas.microsoft.com/office/drawing/2014/main" id="{131D83D6-20D0-43EA-36D8-7E4D700945AE}"/>
              </a:ext>
            </a:extLst>
          </p:cNvPr>
          <p:cNvSpPr/>
          <p:nvPr/>
        </p:nvSpPr>
        <p:spPr>
          <a:xfrm rot="14455010">
            <a:off x="1751225" y="700905"/>
            <a:ext cx="443078" cy="88534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67CF2D9-D61D-D202-7F57-2FBA9A8D1827}"/>
              </a:ext>
            </a:extLst>
          </p:cNvPr>
          <p:cNvSpPr/>
          <p:nvPr/>
        </p:nvSpPr>
        <p:spPr>
          <a:xfrm rot="9055010">
            <a:off x="2148376" y="1137815"/>
            <a:ext cx="232531" cy="2259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770"/>
          </a:p>
        </p:txBody>
      </p:sp>
    </p:spTree>
    <p:extLst>
      <p:ext uri="{BB962C8B-B14F-4D97-AF65-F5344CB8AC3E}">
        <p14:creationId xmlns:p14="http://schemas.microsoft.com/office/powerpoint/2010/main" val="8370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</TotalTime>
  <Words>565</Words>
  <Application>Microsoft Macintosh PowerPoint</Application>
  <PresentationFormat>사용자 지정</PresentationFormat>
  <Paragraphs>286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재곤</dc:creator>
  <cp:lastModifiedBy>김 재곤</cp:lastModifiedBy>
  <cp:revision>9</cp:revision>
  <dcterms:created xsi:type="dcterms:W3CDTF">2022-10-04T00:21:06Z</dcterms:created>
  <dcterms:modified xsi:type="dcterms:W3CDTF">2022-10-07T07:55:39Z</dcterms:modified>
</cp:coreProperties>
</file>