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836738" cy="1649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5050"/>
    <a:srgbClr val="0000FF"/>
    <a:srgbClr val="FF5B5B"/>
    <a:srgbClr val="FF2D2D"/>
    <a:srgbClr val="FF7C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99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56" y="269939"/>
            <a:ext cx="1561227" cy="574240"/>
          </a:xfrm>
        </p:spPr>
        <p:txBody>
          <a:bodyPr anchor="b"/>
          <a:lstStyle>
            <a:lvl1pPr algn="ctr">
              <a:defRPr sz="12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592" y="866324"/>
            <a:ext cx="1377554" cy="398226"/>
          </a:xfrm>
        </p:spPr>
        <p:txBody>
          <a:bodyPr/>
          <a:lstStyle>
            <a:lvl1pPr marL="0" indent="0" algn="ctr">
              <a:buNone/>
              <a:defRPr sz="482"/>
            </a:lvl1pPr>
            <a:lvl2pPr marL="91851" indent="0" algn="ctr">
              <a:buNone/>
              <a:defRPr sz="402"/>
            </a:lvl2pPr>
            <a:lvl3pPr marL="183703" indent="0" algn="ctr">
              <a:buNone/>
              <a:defRPr sz="362"/>
            </a:lvl3pPr>
            <a:lvl4pPr marL="275554" indent="0" algn="ctr">
              <a:buNone/>
              <a:defRPr sz="321"/>
            </a:lvl4pPr>
            <a:lvl5pPr marL="367406" indent="0" algn="ctr">
              <a:buNone/>
              <a:defRPr sz="321"/>
            </a:lvl5pPr>
            <a:lvl6pPr marL="459257" indent="0" algn="ctr">
              <a:buNone/>
              <a:defRPr sz="321"/>
            </a:lvl6pPr>
            <a:lvl7pPr marL="551109" indent="0" algn="ctr">
              <a:buNone/>
              <a:defRPr sz="321"/>
            </a:lvl7pPr>
            <a:lvl8pPr marL="642960" indent="0" algn="ctr">
              <a:buNone/>
              <a:defRPr sz="321"/>
            </a:lvl8pPr>
            <a:lvl9pPr marL="734812" indent="0" algn="ctr">
              <a:buNone/>
              <a:defRPr sz="3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4416" y="87816"/>
            <a:ext cx="396047" cy="13978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76" y="87816"/>
            <a:ext cx="1165181" cy="13978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4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3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19" y="411208"/>
            <a:ext cx="1584187" cy="686110"/>
          </a:xfrm>
        </p:spPr>
        <p:txBody>
          <a:bodyPr anchor="b"/>
          <a:lstStyle>
            <a:lvl1pPr>
              <a:defRPr sz="12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319" y="1103809"/>
            <a:ext cx="1584187" cy="360809"/>
          </a:xfrm>
        </p:spPr>
        <p:txBody>
          <a:bodyPr/>
          <a:lstStyle>
            <a:lvl1pPr marL="0" indent="0">
              <a:buNone/>
              <a:defRPr sz="482">
                <a:solidFill>
                  <a:schemeClr val="tx1"/>
                </a:solidFill>
              </a:defRPr>
            </a:lvl1pPr>
            <a:lvl2pPr marL="91851" indent="0">
              <a:buNone/>
              <a:defRPr sz="402">
                <a:solidFill>
                  <a:schemeClr val="tx1">
                    <a:tint val="75000"/>
                  </a:schemeClr>
                </a:solidFill>
              </a:defRPr>
            </a:lvl2pPr>
            <a:lvl3pPr marL="183703" indent="0">
              <a:buNone/>
              <a:defRPr sz="362">
                <a:solidFill>
                  <a:schemeClr val="tx1">
                    <a:tint val="75000"/>
                  </a:schemeClr>
                </a:solidFill>
              </a:defRPr>
            </a:lvl3pPr>
            <a:lvl4pPr marL="275554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4pPr>
            <a:lvl5pPr marL="367406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5pPr>
            <a:lvl6pPr marL="459257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6pPr>
            <a:lvl7pPr marL="551109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7pPr>
            <a:lvl8pPr marL="642960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8pPr>
            <a:lvl9pPr marL="734812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76" y="439080"/>
            <a:ext cx="780614" cy="10465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48" y="439080"/>
            <a:ext cx="780614" cy="10465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87816"/>
            <a:ext cx="1584187" cy="3188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15" y="404335"/>
            <a:ext cx="777026" cy="198159"/>
          </a:xfrm>
        </p:spPr>
        <p:txBody>
          <a:bodyPr anchor="b"/>
          <a:lstStyle>
            <a:lvl1pPr marL="0" indent="0">
              <a:buNone/>
              <a:defRPr sz="482" b="1"/>
            </a:lvl1pPr>
            <a:lvl2pPr marL="91851" indent="0">
              <a:buNone/>
              <a:defRPr sz="402" b="1"/>
            </a:lvl2pPr>
            <a:lvl3pPr marL="183703" indent="0">
              <a:buNone/>
              <a:defRPr sz="362" b="1"/>
            </a:lvl3pPr>
            <a:lvl4pPr marL="275554" indent="0">
              <a:buNone/>
              <a:defRPr sz="321" b="1"/>
            </a:lvl4pPr>
            <a:lvl5pPr marL="367406" indent="0">
              <a:buNone/>
              <a:defRPr sz="321" b="1"/>
            </a:lvl5pPr>
            <a:lvl6pPr marL="459257" indent="0">
              <a:buNone/>
              <a:defRPr sz="321" b="1"/>
            </a:lvl6pPr>
            <a:lvl7pPr marL="551109" indent="0">
              <a:buNone/>
              <a:defRPr sz="321" b="1"/>
            </a:lvl7pPr>
            <a:lvl8pPr marL="642960" indent="0">
              <a:buNone/>
              <a:defRPr sz="321" b="1"/>
            </a:lvl8pPr>
            <a:lvl9pPr marL="734812" indent="0">
              <a:buNone/>
              <a:defRPr sz="3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515" y="602494"/>
            <a:ext cx="777026" cy="8861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849" y="404335"/>
            <a:ext cx="780853" cy="198159"/>
          </a:xfrm>
        </p:spPr>
        <p:txBody>
          <a:bodyPr anchor="b"/>
          <a:lstStyle>
            <a:lvl1pPr marL="0" indent="0">
              <a:buNone/>
              <a:defRPr sz="482" b="1"/>
            </a:lvl1pPr>
            <a:lvl2pPr marL="91851" indent="0">
              <a:buNone/>
              <a:defRPr sz="402" b="1"/>
            </a:lvl2pPr>
            <a:lvl3pPr marL="183703" indent="0">
              <a:buNone/>
              <a:defRPr sz="362" b="1"/>
            </a:lvl3pPr>
            <a:lvl4pPr marL="275554" indent="0">
              <a:buNone/>
              <a:defRPr sz="321" b="1"/>
            </a:lvl4pPr>
            <a:lvl5pPr marL="367406" indent="0">
              <a:buNone/>
              <a:defRPr sz="321" b="1"/>
            </a:lvl5pPr>
            <a:lvl6pPr marL="459257" indent="0">
              <a:buNone/>
              <a:defRPr sz="321" b="1"/>
            </a:lvl6pPr>
            <a:lvl7pPr marL="551109" indent="0">
              <a:buNone/>
              <a:defRPr sz="321" b="1"/>
            </a:lvl7pPr>
            <a:lvl8pPr marL="642960" indent="0">
              <a:buNone/>
              <a:defRPr sz="321" b="1"/>
            </a:lvl8pPr>
            <a:lvl9pPr marL="734812" indent="0">
              <a:buNone/>
              <a:defRPr sz="3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849" y="602494"/>
            <a:ext cx="780853" cy="8861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2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8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109961"/>
            <a:ext cx="592396" cy="384863"/>
          </a:xfrm>
        </p:spPr>
        <p:txBody>
          <a:bodyPr anchor="b"/>
          <a:lstStyle>
            <a:lvl1pPr>
              <a:defRPr sz="6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853" y="237485"/>
            <a:ext cx="929849" cy="1172152"/>
          </a:xfrm>
        </p:spPr>
        <p:txBody>
          <a:bodyPr/>
          <a:lstStyle>
            <a:lvl1pPr>
              <a:defRPr sz="643"/>
            </a:lvl1pPr>
            <a:lvl2pPr>
              <a:defRPr sz="563"/>
            </a:lvl2pPr>
            <a:lvl3pPr>
              <a:defRPr sz="482"/>
            </a:lvl3pPr>
            <a:lvl4pPr>
              <a:defRPr sz="402"/>
            </a:lvl4pPr>
            <a:lvl5pPr>
              <a:defRPr sz="402"/>
            </a:lvl5pPr>
            <a:lvl6pPr>
              <a:defRPr sz="402"/>
            </a:lvl6pPr>
            <a:lvl7pPr>
              <a:defRPr sz="402"/>
            </a:lvl7pPr>
            <a:lvl8pPr>
              <a:defRPr sz="402"/>
            </a:lvl8pPr>
            <a:lvl9pPr>
              <a:defRPr sz="4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515" y="494824"/>
            <a:ext cx="592396" cy="916722"/>
          </a:xfrm>
        </p:spPr>
        <p:txBody>
          <a:bodyPr/>
          <a:lstStyle>
            <a:lvl1pPr marL="0" indent="0">
              <a:buNone/>
              <a:defRPr sz="321"/>
            </a:lvl1pPr>
            <a:lvl2pPr marL="91851" indent="0">
              <a:buNone/>
              <a:defRPr sz="281"/>
            </a:lvl2pPr>
            <a:lvl3pPr marL="183703" indent="0">
              <a:buNone/>
              <a:defRPr sz="241"/>
            </a:lvl3pPr>
            <a:lvl4pPr marL="275554" indent="0">
              <a:buNone/>
              <a:defRPr sz="201"/>
            </a:lvl4pPr>
            <a:lvl5pPr marL="367406" indent="0">
              <a:buNone/>
              <a:defRPr sz="201"/>
            </a:lvl5pPr>
            <a:lvl6pPr marL="459257" indent="0">
              <a:buNone/>
              <a:defRPr sz="201"/>
            </a:lvl6pPr>
            <a:lvl7pPr marL="551109" indent="0">
              <a:buNone/>
              <a:defRPr sz="201"/>
            </a:lvl7pPr>
            <a:lvl8pPr marL="642960" indent="0">
              <a:buNone/>
              <a:defRPr sz="201"/>
            </a:lvl8pPr>
            <a:lvl9pPr marL="734812" indent="0">
              <a:buNone/>
              <a:defRPr sz="2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6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109961"/>
            <a:ext cx="592396" cy="384863"/>
          </a:xfrm>
        </p:spPr>
        <p:txBody>
          <a:bodyPr anchor="b"/>
          <a:lstStyle>
            <a:lvl1pPr>
              <a:defRPr sz="6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853" y="237485"/>
            <a:ext cx="929849" cy="1172152"/>
          </a:xfrm>
        </p:spPr>
        <p:txBody>
          <a:bodyPr anchor="t"/>
          <a:lstStyle>
            <a:lvl1pPr marL="0" indent="0">
              <a:buNone/>
              <a:defRPr sz="643"/>
            </a:lvl1pPr>
            <a:lvl2pPr marL="91851" indent="0">
              <a:buNone/>
              <a:defRPr sz="563"/>
            </a:lvl2pPr>
            <a:lvl3pPr marL="183703" indent="0">
              <a:buNone/>
              <a:defRPr sz="482"/>
            </a:lvl3pPr>
            <a:lvl4pPr marL="275554" indent="0">
              <a:buNone/>
              <a:defRPr sz="402"/>
            </a:lvl4pPr>
            <a:lvl5pPr marL="367406" indent="0">
              <a:buNone/>
              <a:defRPr sz="402"/>
            </a:lvl5pPr>
            <a:lvl6pPr marL="459257" indent="0">
              <a:buNone/>
              <a:defRPr sz="402"/>
            </a:lvl6pPr>
            <a:lvl7pPr marL="551109" indent="0">
              <a:buNone/>
              <a:defRPr sz="402"/>
            </a:lvl7pPr>
            <a:lvl8pPr marL="642960" indent="0">
              <a:buNone/>
              <a:defRPr sz="402"/>
            </a:lvl8pPr>
            <a:lvl9pPr marL="734812" indent="0">
              <a:buNone/>
              <a:defRPr sz="40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515" y="494824"/>
            <a:ext cx="592396" cy="916722"/>
          </a:xfrm>
        </p:spPr>
        <p:txBody>
          <a:bodyPr/>
          <a:lstStyle>
            <a:lvl1pPr marL="0" indent="0">
              <a:buNone/>
              <a:defRPr sz="321"/>
            </a:lvl1pPr>
            <a:lvl2pPr marL="91851" indent="0">
              <a:buNone/>
              <a:defRPr sz="281"/>
            </a:lvl2pPr>
            <a:lvl3pPr marL="183703" indent="0">
              <a:buNone/>
              <a:defRPr sz="241"/>
            </a:lvl3pPr>
            <a:lvl4pPr marL="275554" indent="0">
              <a:buNone/>
              <a:defRPr sz="201"/>
            </a:lvl4pPr>
            <a:lvl5pPr marL="367406" indent="0">
              <a:buNone/>
              <a:defRPr sz="201"/>
            </a:lvl5pPr>
            <a:lvl6pPr marL="459257" indent="0">
              <a:buNone/>
              <a:defRPr sz="201"/>
            </a:lvl6pPr>
            <a:lvl7pPr marL="551109" indent="0">
              <a:buNone/>
              <a:defRPr sz="201"/>
            </a:lvl7pPr>
            <a:lvl8pPr marL="642960" indent="0">
              <a:buNone/>
              <a:defRPr sz="201"/>
            </a:lvl8pPr>
            <a:lvl9pPr marL="734812" indent="0">
              <a:buNone/>
              <a:defRPr sz="2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0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76" y="87816"/>
            <a:ext cx="1584187" cy="318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76" y="439080"/>
            <a:ext cx="1584187" cy="104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76" y="1528762"/>
            <a:ext cx="413266" cy="8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8691-4084-4869-A9E1-913AC7B5F96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420" y="1528762"/>
            <a:ext cx="619899" cy="8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7196" y="1528762"/>
            <a:ext cx="413266" cy="8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CE4B-1284-4408-856D-518230BFD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8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83703" rtl="0" eaLnBrk="1" latinLnBrk="1" hangingPunct="1">
        <a:lnSpc>
          <a:spcPct val="90000"/>
        </a:lnSpc>
        <a:spcBef>
          <a:spcPct val="0"/>
        </a:spcBef>
        <a:buNone/>
        <a:defRPr sz="8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926" indent="-45926" algn="l" defTabSz="183703" rtl="0" eaLnBrk="1" latinLnBrk="1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37777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2pPr>
      <a:lvl3pPr marL="229629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2" kern="1200">
          <a:solidFill>
            <a:schemeClr val="tx1"/>
          </a:solidFill>
          <a:latin typeface="+mn-lt"/>
          <a:ea typeface="+mn-ea"/>
          <a:cs typeface="+mn-cs"/>
        </a:defRPr>
      </a:lvl3pPr>
      <a:lvl4pPr marL="321480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4pPr>
      <a:lvl5pPr marL="413332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5pPr>
      <a:lvl6pPr marL="505183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6pPr>
      <a:lvl7pPr marL="597035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7pPr>
      <a:lvl8pPr marL="688886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8pPr>
      <a:lvl9pPr marL="780738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1pPr>
      <a:lvl2pPr marL="91851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2pPr>
      <a:lvl3pPr marL="183703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3pPr>
      <a:lvl4pPr marL="275554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4pPr>
      <a:lvl5pPr marL="367406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5pPr>
      <a:lvl6pPr marL="459257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6pPr>
      <a:lvl7pPr marL="551109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7pPr>
      <a:lvl8pPr marL="642960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8pPr>
      <a:lvl9pPr marL="734812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4E5BE2-CC0A-317D-7938-C16EE16055C8}"/>
              </a:ext>
            </a:extLst>
          </p:cNvPr>
          <p:cNvSpPr/>
          <p:nvPr/>
        </p:nvSpPr>
        <p:spPr>
          <a:xfrm>
            <a:off x="1632303" y="104706"/>
            <a:ext cx="180000" cy="1440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95074D-7E9D-74F6-4CE5-F9930EE21E34}"/>
              </a:ext>
            </a:extLst>
          </p:cNvPr>
          <p:cNvGrpSpPr/>
          <p:nvPr/>
        </p:nvGrpSpPr>
        <p:grpSpPr>
          <a:xfrm>
            <a:off x="9921" y="14286"/>
            <a:ext cx="1620001" cy="1620001"/>
            <a:chOff x="14683" y="0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61026-16A6-7CC0-F16A-E8D7504DA11E}"/>
                </a:ext>
              </a:extLst>
            </p:cNvPr>
            <p:cNvSpPr/>
            <p:nvPr/>
          </p:nvSpPr>
          <p:spPr>
            <a:xfrm>
              <a:off x="14683" y="0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7C60209-EFA2-D531-808C-4C4A3C1B0B8A}"/>
                </a:ext>
              </a:extLst>
            </p:cNvPr>
            <p:cNvSpPr/>
            <p:nvPr/>
          </p:nvSpPr>
          <p:spPr>
            <a:xfrm>
              <a:off x="104683" y="90420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37B6228-215F-B5FF-4F9B-602F47FD8F08}"/>
                </a:ext>
              </a:extLst>
            </p:cNvPr>
            <p:cNvSpPr/>
            <p:nvPr/>
          </p:nvSpPr>
          <p:spPr>
            <a:xfrm>
              <a:off x="320683" y="306000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09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4E5BE2-CC0A-317D-7938-C16EE16055C8}"/>
              </a:ext>
            </a:extLst>
          </p:cNvPr>
          <p:cNvSpPr/>
          <p:nvPr/>
        </p:nvSpPr>
        <p:spPr>
          <a:xfrm>
            <a:off x="1639446" y="105129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9E7369-D950-B2CB-0AD2-036C5F5EF9EE}"/>
              </a:ext>
            </a:extLst>
          </p:cNvPr>
          <p:cNvGrpSpPr/>
          <p:nvPr/>
        </p:nvGrpSpPr>
        <p:grpSpPr>
          <a:xfrm>
            <a:off x="10151" y="14706"/>
            <a:ext cx="1620001" cy="1620001"/>
            <a:chOff x="10151" y="14706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61026-16A6-7CC0-F16A-E8D7504DA11E}"/>
                </a:ext>
              </a:extLst>
            </p:cNvPr>
            <p:cNvSpPr/>
            <p:nvPr/>
          </p:nvSpPr>
          <p:spPr>
            <a:xfrm>
              <a:off x="10151" y="14706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7C60209-EFA2-D531-808C-4C4A3C1B0B8A}"/>
                </a:ext>
              </a:extLst>
            </p:cNvPr>
            <p:cNvSpPr/>
            <p:nvPr/>
          </p:nvSpPr>
          <p:spPr>
            <a:xfrm>
              <a:off x="100151" y="105126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37B6228-215F-B5FF-4F9B-602F47FD8F08}"/>
                </a:ext>
              </a:extLst>
            </p:cNvPr>
            <p:cNvSpPr/>
            <p:nvPr/>
          </p:nvSpPr>
          <p:spPr>
            <a:xfrm>
              <a:off x="316151" y="320706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6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4E5BE2-CC0A-317D-7938-C16EE16055C8}"/>
              </a:ext>
            </a:extLst>
          </p:cNvPr>
          <p:cNvSpPr/>
          <p:nvPr/>
        </p:nvSpPr>
        <p:spPr>
          <a:xfrm>
            <a:off x="1639446" y="105129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8F55EE-22B3-F2FA-F077-87C21AED61E4}"/>
              </a:ext>
            </a:extLst>
          </p:cNvPr>
          <p:cNvGrpSpPr/>
          <p:nvPr/>
        </p:nvGrpSpPr>
        <p:grpSpPr>
          <a:xfrm>
            <a:off x="10151" y="14706"/>
            <a:ext cx="1620001" cy="1620001"/>
            <a:chOff x="10151" y="14706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61026-16A6-7CC0-F16A-E8D7504DA11E}"/>
                </a:ext>
              </a:extLst>
            </p:cNvPr>
            <p:cNvSpPr/>
            <p:nvPr/>
          </p:nvSpPr>
          <p:spPr>
            <a:xfrm>
              <a:off x="10151" y="14706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7C60209-EFA2-D531-808C-4C4A3C1B0B8A}"/>
                </a:ext>
              </a:extLst>
            </p:cNvPr>
            <p:cNvSpPr/>
            <p:nvPr/>
          </p:nvSpPr>
          <p:spPr>
            <a:xfrm>
              <a:off x="100151" y="105126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37B6228-215F-B5FF-4F9B-602F47FD8F08}"/>
                </a:ext>
              </a:extLst>
            </p:cNvPr>
            <p:cNvSpPr/>
            <p:nvPr/>
          </p:nvSpPr>
          <p:spPr>
            <a:xfrm>
              <a:off x="316151" y="320706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35E2939-DCA3-350F-233A-F557668F0DFC}"/>
              </a:ext>
            </a:extLst>
          </p:cNvPr>
          <p:cNvSpPr/>
          <p:nvPr/>
        </p:nvSpPr>
        <p:spPr>
          <a:xfrm>
            <a:off x="496151" y="50070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3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4E5BE2-CC0A-317D-7938-C16EE16055C8}"/>
              </a:ext>
            </a:extLst>
          </p:cNvPr>
          <p:cNvSpPr/>
          <p:nvPr/>
        </p:nvSpPr>
        <p:spPr>
          <a:xfrm>
            <a:off x="1634684" y="105129"/>
            <a:ext cx="180000" cy="1440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7901AB-4AD3-FFB6-CCB1-A262B7BAB203}"/>
              </a:ext>
            </a:extLst>
          </p:cNvPr>
          <p:cNvGrpSpPr/>
          <p:nvPr/>
        </p:nvGrpSpPr>
        <p:grpSpPr>
          <a:xfrm>
            <a:off x="12532" y="14706"/>
            <a:ext cx="1620001" cy="1620001"/>
            <a:chOff x="12532" y="14706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61026-16A6-7CC0-F16A-E8D7504DA11E}"/>
                </a:ext>
              </a:extLst>
            </p:cNvPr>
            <p:cNvSpPr/>
            <p:nvPr/>
          </p:nvSpPr>
          <p:spPr>
            <a:xfrm>
              <a:off x="12532" y="14706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7C60209-EFA2-D531-808C-4C4A3C1B0B8A}"/>
                </a:ext>
              </a:extLst>
            </p:cNvPr>
            <p:cNvSpPr/>
            <p:nvPr/>
          </p:nvSpPr>
          <p:spPr>
            <a:xfrm>
              <a:off x="102532" y="105126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37B6228-215F-B5FF-4F9B-602F47FD8F08}"/>
                </a:ext>
              </a:extLst>
            </p:cNvPr>
            <p:cNvSpPr/>
            <p:nvPr/>
          </p:nvSpPr>
          <p:spPr>
            <a:xfrm>
              <a:off x="318532" y="320706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83AD1E5-3522-214D-5A67-9B538C26458D}"/>
              </a:ext>
            </a:extLst>
          </p:cNvPr>
          <p:cNvSpPr/>
          <p:nvPr/>
        </p:nvSpPr>
        <p:spPr>
          <a:xfrm>
            <a:off x="498532" y="500706"/>
            <a:ext cx="648000" cy="64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4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4E5BE2-CC0A-317D-7938-C16EE16055C8}"/>
              </a:ext>
            </a:extLst>
          </p:cNvPr>
          <p:cNvSpPr/>
          <p:nvPr/>
        </p:nvSpPr>
        <p:spPr>
          <a:xfrm>
            <a:off x="1634684" y="105129"/>
            <a:ext cx="180000" cy="1440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EA3B55-50F4-9792-E29C-F2034DB15A05}"/>
              </a:ext>
            </a:extLst>
          </p:cNvPr>
          <p:cNvGrpSpPr/>
          <p:nvPr/>
        </p:nvGrpSpPr>
        <p:grpSpPr>
          <a:xfrm>
            <a:off x="12532" y="14706"/>
            <a:ext cx="1620001" cy="1620001"/>
            <a:chOff x="12532" y="14706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61026-16A6-7CC0-F16A-E8D7504DA11E}"/>
                </a:ext>
              </a:extLst>
            </p:cNvPr>
            <p:cNvSpPr/>
            <p:nvPr/>
          </p:nvSpPr>
          <p:spPr>
            <a:xfrm>
              <a:off x="12532" y="14706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7C60209-EFA2-D531-808C-4C4A3C1B0B8A}"/>
                </a:ext>
              </a:extLst>
            </p:cNvPr>
            <p:cNvSpPr/>
            <p:nvPr/>
          </p:nvSpPr>
          <p:spPr>
            <a:xfrm>
              <a:off x="102532" y="105126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37B6228-215F-B5FF-4F9B-602F47FD8F08}"/>
                </a:ext>
              </a:extLst>
            </p:cNvPr>
            <p:cNvSpPr/>
            <p:nvPr/>
          </p:nvSpPr>
          <p:spPr>
            <a:xfrm>
              <a:off x="318532" y="320706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83AD1E5-3522-214D-5A67-9B538C26458D}"/>
              </a:ext>
            </a:extLst>
          </p:cNvPr>
          <p:cNvSpPr/>
          <p:nvPr/>
        </p:nvSpPr>
        <p:spPr>
          <a:xfrm>
            <a:off x="498532" y="50070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2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4E5BE2-CC0A-317D-7938-C16EE16055C8}"/>
              </a:ext>
            </a:extLst>
          </p:cNvPr>
          <p:cNvSpPr/>
          <p:nvPr/>
        </p:nvSpPr>
        <p:spPr>
          <a:xfrm>
            <a:off x="1641827" y="105129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AE82F4-EE23-A535-6DF5-722768F39005}"/>
              </a:ext>
            </a:extLst>
          </p:cNvPr>
          <p:cNvGrpSpPr/>
          <p:nvPr/>
        </p:nvGrpSpPr>
        <p:grpSpPr>
          <a:xfrm>
            <a:off x="12532" y="14706"/>
            <a:ext cx="1620001" cy="1620001"/>
            <a:chOff x="12532" y="14706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61026-16A6-7CC0-F16A-E8D7504DA11E}"/>
                </a:ext>
              </a:extLst>
            </p:cNvPr>
            <p:cNvSpPr/>
            <p:nvPr/>
          </p:nvSpPr>
          <p:spPr>
            <a:xfrm>
              <a:off x="12532" y="14706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7C60209-EFA2-D531-808C-4C4A3C1B0B8A}"/>
                </a:ext>
              </a:extLst>
            </p:cNvPr>
            <p:cNvSpPr/>
            <p:nvPr/>
          </p:nvSpPr>
          <p:spPr>
            <a:xfrm>
              <a:off x="102532" y="105126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37B6228-215F-B5FF-4F9B-602F47FD8F08}"/>
                </a:ext>
              </a:extLst>
            </p:cNvPr>
            <p:cNvSpPr/>
            <p:nvPr/>
          </p:nvSpPr>
          <p:spPr>
            <a:xfrm>
              <a:off x="318532" y="320706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83AD1E5-3522-214D-5A67-9B538C26458D}"/>
              </a:ext>
            </a:extLst>
          </p:cNvPr>
          <p:cNvSpPr/>
          <p:nvPr/>
        </p:nvSpPr>
        <p:spPr>
          <a:xfrm>
            <a:off x="498532" y="50070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7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4E5BE2-CC0A-317D-7938-C16EE16055C8}"/>
              </a:ext>
            </a:extLst>
          </p:cNvPr>
          <p:cNvSpPr/>
          <p:nvPr/>
        </p:nvSpPr>
        <p:spPr>
          <a:xfrm>
            <a:off x="1639446" y="105129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570F16-3060-E632-6980-8C84E4936842}"/>
              </a:ext>
            </a:extLst>
          </p:cNvPr>
          <p:cNvGrpSpPr/>
          <p:nvPr/>
        </p:nvGrpSpPr>
        <p:grpSpPr>
          <a:xfrm>
            <a:off x="10151" y="14706"/>
            <a:ext cx="1620001" cy="1620001"/>
            <a:chOff x="10151" y="14706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61026-16A6-7CC0-F16A-E8D7504DA11E}"/>
                </a:ext>
              </a:extLst>
            </p:cNvPr>
            <p:cNvSpPr/>
            <p:nvPr/>
          </p:nvSpPr>
          <p:spPr>
            <a:xfrm>
              <a:off x="10151" y="14706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7C60209-EFA2-D531-808C-4C4A3C1B0B8A}"/>
                </a:ext>
              </a:extLst>
            </p:cNvPr>
            <p:cNvSpPr/>
            <p:nvPr/>
          </p:nvSpPr>
          <p:spPr>
            <a:xfrm>
              <a:off x="100151" y="105126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37B6228-215F-B5FF-4F9B-602F47FD8F08}"/>
                </a:ext>
              </a:extLst>
            </p:cNvPr>
            <p:cNvSpPr/>
            <p:nvPr/>
          </p:nvSpPr>
          <p:spPr>
            <a:xfrm>
              <a:off x="316151" y="320706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790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4E5BE2-CC0A-317D-7938-C16EE16055C8}"/>
              </a:ext>
            </a:extLst>
          </p:cNvPr>
          <p:cNvSpPr/>
          <p:nvPr/>
        </p:nvSpPr>
        <p:spPr>
          <a:xfrm>
            <a:off x="1632303" y="104706"/>
            <a:ext cx="180000" cy="1440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95074D-7E9D-74F6-4CE5-F9930EE21E34}"/>
              </a:ext>
            </a:extLst>
          </p:cNvPr>
          <p:cNvGrpSpPr/>
          <p:nvPr/>
        </p:nvGrpSpPr>
        <p:grpSpPr>
          <a:xfrm>
            <a:off x="9921" y="14286"/>
            <a:ext cx="1620001" cy="1620001"/>
            <a:chOff x="14683" y="0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661026-16A6-7CC0-F16A-E8D7504DA11E}"/>
                </a:ext>
              </a:extLst>
            </p:cNvPr>
            <p:cNvSpPr/>
            <p:nvPr/>
          </p:nvSpPr>
          <p:spPr>
            <a:xfrm>
              <a:off x="14683" y="0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7C60209-EFA2-D531-808C-4C4A3C1B0B8A}"/>
                </a:ext>
              </a:extLst>
            </p:cNvPr>
            <p:cNvSpPr/>
            <p:nvPr/>
          </p:nvSpPr>
          <p:spPr>
            <a:xfrm>
              <a:off x="104683" y="90420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37B6228-215F-B5FF-4F9B-602F47FD8F08}"/>
                </a:ext>
              </a:extLst>
            </p:cNvPr>
            <p:cNvSpPr/>
            <p:nvPr/>
          </p:nvSpPr>
          <p:spPr>
            <a:xfrm>
              <a:off x="320683" y="306000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07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김서윤</dc:creator>
  <cp:lastModifiedBy>김서윤</cp:lastModifiedBy>
  <cp:revision>12</cp:revision>
  <dcterms:created xsi:type="dcterms:W3CDTF">2022-10-05T05:57:42Z</dcterms:created>
  <dcterms:modified xsi:type="dcterms:W3CDTF">2022-10-07T03:04:55Z</dcterms:modified>
</cp:coreProperties>
</file>