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6738" cy="1649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99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56" y="269939"/>
            <a:ext cx="1561227" cy="574240"/>
          </a:xfrm>
        </p:spPr>
        <p:txBody>
          <a:bodyPr anchor="b"/>
          <a:lstStyle>
            <a:lvl1pPr algn="ctr">
              <a:defRPr sz="12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92" y="866324"/>
            <a:ext cx="1377554" cy="398226"/>
          </a:xfrm>
        </p:spPr>
        <p:txBody>
          <a:bodyPr/>
          <a:lstStyle>
            <a:lvl1pPr marL="0" indent="0" algn="ctr">
              <a:buNone/>
              <a:defRPr sz="482"/>
            </a:lvl1pPr>
            <a:lvl2pPr marL="91851" indent="0" algn="ctr">
              <a:buNone/>
              <a:defRPr sz="402"/>
            </a:lvl2pPr>
            <a:lvl3pPr marL="183703" indent="0" algn="ctr">
              <a:buNone/>
              <a:defRPr sz="362"/>
            </a:lvl3pPr>
            <a:lvl4pPr marL="275554" indent="0" algn="ctr">
              <a:buNone/>
              <a:defRPr sz="321"/>
            </a:lvl4pPr>
            <a:lvl5pPr marL="367406" indent="0" algn="ctr">
              <a:buNone/>
              <a:defRPr sz="321"/>
            </a:lvl5pPr>
            <a:lvl6pPr marL="459257" indent="0" algn="ctr">
              <a:buNone/>
              <a:defRPr sz="321"/>
            </a:lvl6pPr>
            <a:lvl7pPr marL="551109" indent="0" algn="ctr">
              <a:buNone/>
              <a:defRPr sz="321"/>
            </a:lvl7pPr>
            <a:lvl8pPr marL="642960" indent="0" algn="ctr">
              <a:buNone/>
              <a:defRPr sz="321"/>
            </a:lvl8pPr>
            <a:lvl9pPr marL="734812" indent="0" algn="ctr">
              <a:buNone/>
              <a:defRPr sz="3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9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4416" y="87816"/>
            <a:ext cx="396047" cy="13978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76" y="87816"/>
            <a:ext cx="1165181" cy="13978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2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19" y="411208"/>
            <a:ext cx="1584187" cy="686110"/>
          </a:xfrm>
        </p:spPr>
        <p:txBody>
          <a:bodyPr anchor="b"/>
          <a:lstStyle>
            <a:lvl1pPr>
              <a:defRPr sz="12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19" y="1103809"/>
            <a:ext cx="1584187" cy="360809"/>
          </a:xfrm>
        </p:spPr>
        <p:txBody>
          <a:bodyPr/>
          <a:lstStyle>
            <a:lvl1pPr marL="0" indent="0">
              <a:buNone/>
              <a:defRPr sz="482">
                <a:solidFill>
                  <a:schemeClr val="tx1"/>
                </a:solidFill>
              </a:defRPr>
            </a:lvl1pPr>
            <a:lvl2pPr marL="91851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2pPr>
            <a:lvl3pPr marL="183703" indent="0">
              <a:buNone/>
              <a:defRPr sz="362">
                <a:solidFill>
                  <a:schemeClr val="tx1">
                    <a:tint val="75000"/>
                  </a:schemeClr>
                </a:solidFill>
              </a:defRPr>
            </a:lvl3pPr>
            <a:lvl4pPr marL="275554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4pPr>
            <a:lvl5pPr marL="367406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5pPr>
            <a:lvl6pPr marL="459257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6pPr>
            <a:lvl7pPr marL="551109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7pPr>
            <a:lvl8pPr marL="642960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8pPr>
            <a:lvl9pPr marL="734812" indent="0">
              <a:buNone/>
              <a:defRPr sz="3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1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76" y="439080"/>
            <a:ext cx="780614" cy="10465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48" y="439080"/>
            <a:ext cx="780614" cy="10465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9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87816"/>
            <a:ext cx="1584187" cy="3188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15" y="404335"/>
            <a:ext cx="777026" cy="198159"/>
          </a:xfrm>
        </p:spPr>
        <p:txBody>
          <a:bodyPr anchor="b"/>
          <a:lstStyle>
            <a:lvl1pPr marL="0" indent="0">
              <a:buNone/>
              <a:defRPr sz="482" b="1"/>
            </a:lvl1pPr>
            <a:lvl2pPr marL="91851" indent="0">
              <a:buNone/>
              <a:defRPr sz="402" b="1"/>
            </a:lvl2pPr>
            <a:lvl3pPr marL="183703" indent="0">
              <a:buNone/>
              <a:defRPr sz="362" b="1"/>
            </a:lvl3pPr>
            <a:lvl4pPr marL="275554" indent="0">
              <a:buNone/>
              <a:defRPr sz="321" b="1"/>
            </a:lvl4pPr>
            <a:lvl5pPr marL="367406" indent="0">
              <a:buNone/>
              <a:defRPr sz="321" b="1"/>
            </a:lvl5pPr>
            <a:lvl6pPr marL="459257" indent="0">
              <a:buNone/>
              <a:defRPr sz="321" b="1"/>
            </a:lvl6pPr>
            <a:lvl7pPr marL="551109" indent="0">
              <a:buNone/>
              <a:defRPr sz="321" b="1"/>
            </a:lvl7pPr>
            <a:lvl8pPr marL="642960" indent="0">
              <a:buNone/>
              <a:defRPr sz="321" b="1"/>
            </a:lvl8pPr>
            <a:lvl9pPr marL="734812" indent="0">
              <a:buNone/>
              <a:defRPr sz="3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515" y="602494"/>
            <a:ext cx="777026" cy="8861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849" y="404335"/>
            <a:ext cx="780853" cy="198159"/>
          </a:xfrm>
        </p:spPr>
        <p:txBody>
          <a:bodyPr anchor="b"/>
          <a:lstStyle>
            <a:lvl1pPr marL="0" indent="0">
              <a:buNone/>
              <a:defRPr sz="482" b="1"/>
            </a:lvl1pPr>
            <a:lvl2pPr marL="91851" indent="0">
              <a:buNone/>
              <a:defRPr sz="402" b="1"/>
            </a:lvl2pPr>
            <a:lvl3pPr marL="183703" indent="0">
              <a:buNone/>
              <a:defRPr sz="362" b="1"/>
            </a:lvl3pPr>
            <a:lvl4pPr marL="275554" indent="0">
              <a:buNone/>
              <a:defRPr sz="321" b="1"/>
            </a:lvl4pPr>
            <a:lvl5pPr marL="367406" indent="0">
              <a:buNone/>
              <a:defRPr sz="321" b="1"/>
            </a:lvl5pPr>
            <a:lvl6pPr marL="459257" indent="0">
              <a:buNone/>
              <a:defRPr sz="321" b="1"/>
            </a:lvl6pPr>
            <a:lvl7pPr marL="551109" indent="0">
              <a:buNone/>
              <a:defRPr sz="321" b="1"/>
            </a:lvl7pPr>
            <a:lvl8pPr marL="642960" indent="0">
              <a:buNone/>
              <a:defRPr sz="321" b="1"/>
            </a:lvl8pPr>
            <a:lvl9pPr marL="734812" indent="0">
              <a:buNone/>
              <a:defRPr sz="3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849" y="602494"/>
            <a:ext cx="780853" cy="8861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7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109961"/>
            <a:ext cx="592396" cy="384863"/>
          </a:xfrm>
        </p:spPr>
        <p:txBody>
          <a:bodyPr anchor="b"/>
          <a:lstStyle>
            <a:lvl1pPr>
              <a:defRPr sz="6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853" y="237485"/>
            <a:ext cx="929849" cy="1172152"/>
          </a:xfrm>
        </p:spPr>
        <p:txBody>
          <a:bodyPr/>
          <a:lstStyle>
            <a:lvl1pPr>
              <a:defRPr sz="643"/>
            </a:lvl1pPr>
            <a:lvl2pPr>
              <a:defRPr sz="563"/>
            </a:lvl2pPr>
            <a:lvl3pPr>
              <a:defRPr sz="482"/>
            </a:lvl3pPr>
            <a:lvl4pPr>
              <a:defRPr sz="402"/>
            </a:lvl4pPr>
            <a:lvl5pPr>
              <a:defRPr sz="402"/>
            </a:lvl5pPr>
            <a:lvl6pPr>
              <a:defRPr sz="402"/>
            </a:lvl6pPr>
            <a:lvl7pPr>
              <a:defRPr sz="402"/>
            </a:lvl7pPr>
            <a:lvl8pPr>
              <a:defRPr sz="402"/>
            </a:lvl8pPr>
            <a:lvl9pPr>
              <a:defRPr sz="4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515" y="494824"/>
            <a:ext cx="592396" cy="916722"/>
          </a:xfrm>
        </p:spPr>
        <p:txBody>
          <a:bodyPr/>
          <a:lstStyle>
            <a:lvl1pPr marL="0" indent="0">
              <a:buNone/>
              <a:defRPr sz="321"/>
            </a:lvl1pPr>
            <a:lvl2pPr marL="91851" indent="0">
              <a:buNone/>
              <a:defRPr sz="281"/>
            </a:lvl2pPr>
            <a:lvl3pPr marL="183703" indent="0">
              <a:buNone/>
              <a:defRPr sz="241"/>
            </a:lvl3pPr>
            <a:lvl4pPr marL="275554" indent="0">
              <a:buNone/>
              <a:defRPr sz="201"/>
            </a:lvl4pPr>
            <a:lvl5pPr marL="367406" indent="0">
              <a:buNone/>
              <a:defRPr sz="201"/>
            </a:lvl5pPr>
            <a:lvl6pPr marL="459257" indent="0">
              <a:buNone/>
              <a:defRPr sz="201"/>
            </a:lvl6pPr>
            <a:lvl7pPr marL="551109" indent="0">
              <a:buNone/>
              <a:defRPr sz="201"/>
            </a:lvl7pPr>
            <a:lvl8pPr marL="642960" indent="0">
              <a:buNone/>
              <a:defRPr sz="201"/>
            </a:lvl8pPr>
            <a:lvl9pPr marL="734812" indent="0">
              <a:buNone/>
              <a:defRPr sz="2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5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5" y="109961"/>
            <a:ext cx="592396" cy="384863"/>
          </a:xfrm>
        </p:spPr>
        <p:txBody>
          <a:bodyPr anchor="b"/>
          <a:lstStyle>
            <a:lvl1pPr>
              <a:defRPr sz="6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853" y="237485"/>
            <a:ext cx="929849" cy="1172152"/>
          </a:xfrm>
        </p:spPr>
        <p:txBody>
          <a:bodyPr anchor="t"/>
          <a:lstStyle>
            <a:lvl1pPr marL="0" indent="0">
              <a:buNone/>
              <a:defRPr sz="643"/>
            </a:lvl1pPr>
            <a:lvl2pPr marL="91851" indent="0">
              <a:buNone/>
              <a:defRPr sz="563"/>
            </a:lvl2pPr>
            <a:lvl3pPr marL="183703" indent="0">
              <a:buNone/>
              <a:defRPr sz="482"/>
            </a:lvl3pPr>
            <a:lvl4pPr marL="275554" indent="0">
              <a:buNone/>
              <a:defRPr sz="402"/>
            </a:lvl4pPr>
            <a:lvl5pPr marL="367406" indent="0">
              <a:buNone/>
              <a:defRPr sz="402"/>
            </a:lvl5pPr>
            <a:lvl6pPr marL="459257" indent="0">
              <a:buNone/>
              <a:defRPr sz="402"/>
            </a:lvl6pPr>
            <a:lvl7pPr marL="551109" indent="0">
              <a:buNone/>
              <a:defRPr sz="402"/>
            </a:lvl7pPr>
            <a:lvl8pPr marL="642960" indent="0">
              <a:buNone/>
              <a:defRPr sz="402"/>
            </a:lvl8pPr>
            <a:lvl9pPr marL="734812" indent="0">
              <a:buNone/>
              <a:defRPr sz="40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515" y="494824"/>
            <a:ext cx="592396" cy="916722"/>
          </a:xfrm>
        </p:spPr>
        <p:txBody>
          <a:bodyPr/>
          <a:lstStyle>
            <a:lvl1pPr marL="0" indent="0">
              <a:buNone/>
              <a:defRPr sz="321"/>
            </a:lvl1pPr>
            <a:lvl2pPr marL="91851" indent="0">
              <a:buNone/>
              <a:defRPr sz="281"/>
            </a:lvl2pPr>
            <a:lvl3pPr marL="183703" indent="0">
              <a:buNone/>
              <a:defRPr sz="241"/>
            </a:lvl3pPr>
            <a:lvl4pPr marL="275554" indent="0">
              <a:buNone/>
              <a:defRPr sz="201"/>
            </a:lvl4pPr>
            <a:lvl5pPr marL="367406" indent="0">
              <a:buNone/>
              <a:defRPr sz="201"/>
            </a:lvl5pPr>
            <a:lvl6pPr marL="459257" indent="0">
              <a:buNone/>
              <a:defRPr sz="201"/>
            </a:lvl6pPr>
            <a:lvl7pPr marL="551109" indent="0">
              <a:buNone/>
              <a:defRPr sz="201"/>
            </a:lvl7pPr>
            <a:lvl8pPr marL="642960" indent="0">
              <a:buNone/>
              <a:defRPr sz="201"/>
            </a:lvl8pPr>
            <a:lvl9pPr marL="734812" indent="0">
              <a:buNone/>
              <a:defRPr sz="2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76" y="87816"/>
            <a:ext cx="1584187" cy="318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76" y="439080"/>
            <a:ext cx="1584187" cy="104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76" y="1528762"/>
            <a:ext cx="413266" cy="8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2BA2-93FE-40B5-A623-56E95F64D0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420" y="1528762"/>
            <a:ext cx="619899" cy="8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7196" y="1528762"/>
            <a:ext cx="413266" cy="8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643D-B1AD-4A31-8F37-095E1C0DA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3703" rtl="0" eaLnBrk="1" latinLnBrk="1" hangingPunct="1">
        <a:lnSpc>
          <a:spcPct val="90000"/>
        </a:lnSpc>
        <a:spcBef>
          <a:spcPct val="0"/>
        </a:spcBef>
        <a:buNone/>
        <a:defRPr sz="8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926" indent="-45926" algn="l" defTabSz="183703" rtl="0" eaLnBrk="1" latinLnBrk="1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37777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2pPr>
      <a:lvl3pPr marL="229629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2" kern="1200">
          <a:solidFill>
            <a:schemeClr val="tx1"/>
          </a:solidFill>
          <a:latin typeface="+mn-lt"/>
          <a:ea typeface="+mn-ea"/>
          <a:cs typeface="+mn-cs"/>
        </a:defRPr>
      </a:lvl3pPr>
      <a:lvl4pPr marL="321480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4pPr>
      <a:lvl5pPr marL="413332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5pPr>
      <a:lvl6pPr marL="505183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6pPr>
      <a:lvl7pPr marL="597035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7pPr>
      <a:lvl8pPr marL="688886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8pPr>
      <a:lvl9pPr marL="780738" indent="-45926" algn="l" defTabSz="183703" rtl="0" eaLnBrk="1" latinLnBrk="1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1pPr>
      <a:lvl2pPr marL="91851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2pPr>
      <a:lvl3pPr marL="183703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3pPr>
      <a:lvl4pPr marL="275554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4pPr>
      <a:lvl5pPr marL="367406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5pPr>
      <a:lvl6pPr marL="459257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6pPr>
      <a:lvl7pPr marL="551109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7pPr>
      <a:lvl8pPr marL="642960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8pPr>
      <a:lvl9pPr marL="734812" algn="l" defTabSz="183703" rtl="0" eaLnBrk="1" latinLnBrk="1" hangingPunct="1">
        <a:defRPr sz="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33C9-19AF-35CC-9DC9-E0680AFD1487}"/>
              </a:ext>
            </a:extLst>
          </p:cNvPr>
          <p:cNvSpPr/>
          <p:nvPr/>
        </p:nvSpPr>
        <p:spPr>
          <a:xfrm>
            <a:off x="24799" y="105125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62A709-AE1C-6A5F-418D-B6C01E31F514}"/>
              </a:ext>
            </a:extLst>
          </p:cNvPr>
          <p:cNvGrpSpPr/>
          <p:nvPr/>
        </p:nvGrpSpPr>
        <p:grpSpPr>
          <a:xfrm>
            <a:off x="206224" y="14705"/>
            <a:ext cx="1620001" cy="1620001"/>
            <a:chOff x="206224" y="14705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0E43-EBA8-FB7C-57BC-C9DA1BEFCF51}"/>
                </a:ext>
              </a:extLst>
            </p:cNvPr>
            <p:cNvSpPr/>
            <p:nvPr/>
          </p:nvSpPr>
          <p:spPr>
            <a:xfrm>
              <a:off x="206224" y="14705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ACE56A7-B6B4-2614-8F01-91EEC9BD8734}"/>
                </a:ext>
              </a:extLst>
            </p:cNvPr>
            <p:cNvSpPr/>
            <p:nvPr/>
          </p:nvSpPr>
          <p:spPr>
            <a:xfrm>
              <a:off x="296224" y="105125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624C47-5AAB-D6ED-8FDA-85BB543D8A9A}"/>
                </a:ext>
              </a:extLst>
            </p:cNvPr>
            <p:cNvSpPr/>
            <p:nvPr/>
          </p:nvSpPr>
          <p:spPr>
            <a:xfrm>
              <a:off x="512224" y="320705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95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33C9-19AF-35CC-9DC9-E0680AFD1487}"/>
              </a:ext>
            </a:extLst>
          </p:cNvPr>
          <p:cNvSpPr/>
          <p:nvPr/>
        </p:nvSpPr>
        <p:spPr>
          <a:xfrm>
            <a:off x="20037" y="105125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37D6A9-DA6B-E12D-31B3-421E69A97E02}"/>
              </a:ext>
            </a:extLst>
          </p:cNvPr>
          <p:cNvGrpSpPr/>
          <p:nvPr/>
        </p:nvGrpSpPr>
        <p:grpSpPr>
          <a:xfrm>
            <a:off x="206224" y="14705"/>
            <a:ext cx="1620001" cy="1620001"/>
            <a:chOff x="206224" y="14705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0E43-EBA8-FB7C-57BC-C9DA1BEFCF51}"/>
                </a:ext>
              </a:extLst>
            </p:cNvPr>
            <p:cNvSpPr/>
            <p:nvPr/>
          </p:nvSpPr>
          <p:spPr>
            <a:xfrm>
              <a:off x="206224" y="14705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ACE56A7-B6B4-2614-8F01-91EEC9BD8734}"/>
                </a:ext>
              </a:extLst>
            </p:cNvPr>
            <p:cNvSpPr/>
            <p:nvPr/>
          </p:nvSpPr>
          <p:spPr>
            <a:xfrm>
              <a:off x="296224" y="105125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624C47-5AAB-D6ED-8FDA-85BB543D8A9A}"/>
                </a:ext>
              </a:extLst>
            </p:cNvPr>
            <p:cNvSpPr/>
            <p:nvPr/>
          </p:nvSpPr>
          <p:spPr>
            <a:xfrm>
              <a:off x="512224" y="320705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28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33C9-19AF-35CC-9DC9-E0680AFD1487}"/>
              </a:ext>
            </a:extLst>
          </p:cNvPr>
          <p:cNvSpPr/>
          <p:nvPr/>
        </p:nvSpPr>
        <p:spPr>
          <a:xfrm>
            <a:off x="20037" y="105125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87FA6B-8FAB-4F10-28A4-05E894C223D8}"/>
              </a:ext>
            </a:extLst>
          </p:cNvPr>
          <p:cNvGrpSpPr/>
          <p:nvPr/>
        </p:nvGrpSpPr>
        <p:grpSpPr>
          <a:xfrm>
            <a:off x="206224" y="14705"/>
            <a:ext cx="1620001" cy="1620001"/>
            <a:chOff x="206224" y="14705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0E43-EBA8-FB7C-57BC-C9DA1BEFCF51}"/>
                </a:ext>
              </a:extLst>
            </p:cNvPr>
            <p:cNvSpPr/>
            <p:nvPr/>
          </p:nvSpPr>
          <p:spPr>
            <a:xfrm>
              <a:off x="206224" y="14705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ACE56A7-B6B4-2614-8F01-91EEC9BD8734}"/>
                </a:ext>
              </a:extLst>
            </p:cNvPr>
            <p:cNvSpPr/>
            <p:nvPr/>
          </p:nvSpPr>
          <p:spPr>
            <a:xfrm>
              <a:off x="296224" y="105125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624C47-5AAB-D6ED-8FDA-85BB543D8A9A}"/>
                </a:ext>
              </a:extLst>
            </p:cNvPr>
            <p:cNvSpPr/>
            <p:nvPr/>
          </p:nvSpPr>
          <p:spPr>
            <a:xfrm>
              <a:off x="512224" y="320705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E79CD996-1754-BAE5-1A65-70AEFA113648}"/>
              </a:ext>
            </a:extLst>
          </p:cNvPr>
          <p:cNvSpPr/>
          <p:nvPr/>
        </p:nvSpPr>
        <p:spPr>
          <a:xfrm>
            <a:off x="692224" y="500705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4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33C9-19AF-35CC-9DC9-E0680AFD1487}"/>
              </a:ext>
            </a:extLst>
          </p:cNvPr>
          <p:cNvSpPr/>
          <p:nvPr/>
        </p:nvSpPr>
        <p:spPr>
          <a:xfrm>
            <a:off x="20037" y="105125"/>
            <a:ext cx="180000" cy="144000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83B911-F4D7-3C6F-29E1-2DD5EE10A6AB}"/>
              </a:ext>
            </a:extLst>
          </p:cNvPr>
          <p:cNvGrpSpPr/>
          <p:nvPr/>
        </p:nvGrpSpPr>
        <p:grpSpPr>
          <a:xfrm>
            <a:off x="206224" y="14705"/>
            <a:ext cx="1620001" cy="1620001"/>
            <a:chOff x="206224" y="14705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0E43-EBA8-FB7C-57BC-C9DA1BEFCF51}"/>
                </a:ext>
              </a:extLst>
            </p:cNvPr>
            <p:cNvSpPr/>
            <p:nvPr/>
          </p:nvSpPr>
          <p:spPr>
            <a:xfrm>
              <a:off x="206224" y="14705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ACE56A7-B6B4-2614-8F01-91EEC9BD8734}"/>
                </a:ext>
              </a:extLst>
            </p:cNvPr>
            <p:cNvSpPr/>
            <p:nvPr/>
          </p:nvSpPr>
          <p:spPr>
            <a:xfrm>
              <a:off x="296224" y="105125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624C47-5AAB-D6ED-8FDA-85BB543D8A9A}"/>
                </a:ext>
              </a:extLst>
            </p:cNvPr>
            <p:cNvSpPr/>
            <p:nvPr/>
          </p:nvSpPr>
          <p:spPr>
            <a:xfrm>
              <a:off x="512224" y="320705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22A2356-CABA-000E-8B9B-301CC47B4CC1}"/>
              </a:ext>
            </a:extLst>
          </p:cNvPr>
          <p:cNvSpPr/>
          <p:nvPr/>
        </p:nvSpPr>
        <p:spPr>
          <a:xfrm>
            <a:off x="692224" y="500705"/>
            <a:ext cx="648000" cy="64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33C9-19AF-35CC-9DC9-E0680AFD1487}"/>
              </a:ext>
            </a:extLst>
          </p:cNvPr>
          <p:cNvSpPr/>
          <p:nvPr/>
        </p:nvSpPr>
        <p:spPr>
          <a:xfrm>
            <a:off x="20037" y="105125"/>
            <a:ext cx="180000" cy="144000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E912C0-0C12-80E8-70F9-6E834918E1FE}"/>
              </a:ext>
            </a:extLst>
          </p:cNvPr>
          <p:cNvGrpSpPr/>
          <p:nvPr/>
        </p:nvGrpSpPr>
        <p:grpSpPr>
          <a:xfrm>
            <a:off x="206224" y="14705"/>
            <a:ext cx="1620001" cy="1620001"/>
            <a:chOff x="206224" y="14705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0E43-EBA8-FB7C-57BC-C9DA1BEFCF51}"/>
                </a:ext>
              </a:extLst>
            </p:cNvPr>
            <p:cNvSpPr/>
            <p:nvPr/>
          </p:nvSpPr>
          <p:spPr>
            <a:xfrm>
              <a:off x="206224" y="14705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ACE56A7-B6B4-2614-8F01-91EEC9BD8734}"/>
                </a:ext>
              </a:extLst>
            </p:cNvPr>
            <p:cNvSpPr/>
            <p:nvPr/>
          </p:nvSpPr>
          <p:spPr>
            <a:xfrm>
              <a:off x="296224" y="105125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624C47-5AAB-D6ED-8FDA-85BB543D8A9A}"/>
                </a:ext>
              </a:extLst>
            </p:cNvPr>
            <p:cNvSpPr/>
            <p:nvPr/>
          </p:nvSpPr>
          <p:spPr>
            <a:xfrm>
              <a:off x="512224" y="320705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22A2356-CABA-000E-8B9B-301CC47B4CC1}"/>
              </a:ext>
            </a:extLst>
          </p:cNvPr>
          <p:cNvSpPr/>
          <p:nvPr/>
        </p:nvSpPr>
        <p:spPr>
          <a:xfrm>
            <a:off x="692224" y="50070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33C9-19AF-35CC-9DC9-E0680AFD1487}"/>
              </a:ext>
            </a:extLst>
          </p:cNvPr>
          <p:cNvSpPr/>
          <p:nvPr/>
        </p:nvSpPr>
        <p:spPr>
          <a:xfrm>
            <a:off x="20037" y="105125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19E4C6-4539-9E11-6897-4FEBD9B4AB87}"/>
              </a:ext>
            </a:extLst>
          </p:cNvPr>
          <p:cNvGrpSpPr/>
          <p:nvPr/>
        </p:nvGrpSpPr>
        <p:grpSpPr>
          <a:xfrm>
            <a:off x="206224" y="14705"/>
            <a:ext cx="1620001" cy="1620001"/>
            <a:chOff x="206224" y="14705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0E43-EBA8-FB7C-57BC-C9DA1BEFCF51}"/>
                </a:ext>
              </a:extLst>
            </p:cNvPr>
            <p:cNvSpPr/>
            <p:nvPr/>
          </p:nvSpPr>
          <p:spPr>
            <a:xfrm>
              <a:off x="206224" y="14705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ACE56A7-B6B4-2614-8F01-91EEC9BD8734}"/>
                </a:ext>
              </a:extLst>
            </p:cNvPr>
            <p:cNvSpPr/>
            <p:nvPr/>
          </p:nvSpPr>
          <p:spPr>
            <a:xfrm>
              <a:off x="296224" y="105125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624C47-5AAB-D6ED-8FDA-85BB543D8A9A}"/>
                </a:ext>
              </a:extLst>
            </p:cNvPr>
            <p:cNvSpPr/>
            <p:nvPr/>
          </p:nvSpPr>
          <p:spPr>
            <a:xfrm>
              <a:off x="512224" y="320705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E79CD996-1754-BAE5-1A65-70AEFA113648}"/>
              </a:ext>
            </a:extLst>
          </p:cNvPr>
          <p:cNvSpPr/>
          <p:nvPr/>
        </p:nvSpPr>
        <p:spPr>
          <a:xfrm>
            <a:off x="692224" y="500705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2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33C9-19AF-35CC-9DC9-E0680AFD1487}"/>
              </a:ext>
            </a:extLst>
          </p:cNvPr>
          <p:cNvSpPr/>
          <p:nvPr/>
        </p:nvSpPr>
        <p:spPr>
          <a:xfrm>
            <a:off x="20037" y="105125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894A18-90B9-D2C1-054F-EDC380542D12}"/>
              </a:ext>
            </a:extLst>
          </p:cNvPr>
          <p:cNvGrpSpPr/>
          <p:nvPr/>
        </p:nvGrpSpPr>
        <p:grpSpPr>
          <a:xfrm>
            <a:off x="206224" y="14705"/>
            <a:ext cx="1620001" cy="1620001"/>
            <a:chOff x="206224" y="14705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0E43-EBA8-FB7C-57BC-C9DA1BEFCF51}"/>
                </a:ext>
              </a:extLst>
            </p:cNvPr>
            <p:cNvSpPr/>
            <p:nvPr/>
          </p:nvSpPr>
          <p:spPr>
            <a:xfrm>
              <a:off x="206224" y="14705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ACE56A7-B6B4-2614-8F01-91EEC9BD8734}"/>
                </a:ext>
              </a:extLst>
            </p:cNvPr>
            <p:cNvSpPr/>
            <p:nvPr/>
          </p:nvSpPr>
          <p:spPr>
            <a:xfrm>
              <a:off x="296224" y="105125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624C47-5AAB-D6ED-8FDA-85BB543D8A9A}"/>
                </a:ext>
              </a:extLst>
            </p:cNvPr>
            <p:cNvSpPr/>
            <p:nvPr/>
          </p:nvSpPr>
          <p:spPr>
            <a:xfrm>
              <a:off x="512224" y="320705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866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33C9-19AF-35CC-9DC9-E0680AFD1487}"/>
              </a:ext>
            </a:extLst>
          </p:cNvPr>
          <p:cNvSpPr/>
          <p:nvPr/>
        </p:nvSpPr>
        <p:spPr>
          <a:xfrm>
            <a:off x="24799" y="105125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62A709-AE1C-6A5F-418D-B6C01E31F514}"/>
              </a:ext>
            </a:extLst>
          </p:cNvPr>
          <p:cNvGrpSpPr/>
          <p:nvPr/>
        </p:nvGrpSpPr>
        <p:grpSpPr>
          <a:xfrm>
            <a:off x="206224" y="14705"/>
            <a:ext cx="1620001" cy="1620001"/>
            <a:chOff x="206224" y="14705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0E43-EBA8-FB7C-57BC-C9DA1BEFCF51}"/>
                </a:ext>
              </a:extLst>
            </p:cNvPr>
            <p:cNvSpPr/>
            <p:nvPr/>
          </p:nvSpPr>
          <p:spPr>
            <a:xfrm>
              <a:off x="206224" y="14705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ACE56A7-B6B4-2614-8F01-91EEC9BD8734}"/>
                </a:ext>
              </a:extLst>
            </p:cNvPr>
            <p:cNvSpPr/>
            <p:nvPr/>
          </p:nvSpPr>
          <p:spPr>
            <a:xfrm>
              <a:off x="296224" y="105125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624C47-5AAB-D6ED-8FDA-85BB543D8A9A}"/>
                </a:ext>
              </a:extLst>
            </p:cNvPr>
            <p:cNvSpPr/>
            <p:nvPr/>
          </p:nvSpPr>
          <p:spPr>
            <a:xfrm>
              <a:off x="512224" y="320705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87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김서윤</dc:creator>
  <cp:lastModifiedBy>김서윤</cp:lastModifiedBy>
  <cp:revision>6</cp:revision>
  <dcterms:created xsi:type="dcterms:W3CDTF">2022-10-05T07:08:39Z</dcterms:created>
  <dcterms:modified xsi:type="dcterms:W3CDTF">2022-10-07T05:08:29Z</dcterms:modified>
</cp:coreProperties>
</file>