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49413" cy="1836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391" d="100"/>
          <a:sy n="391" d="100"/>
        </p:scale>
        <p:origin x="330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06" y="300596"/>
            <a:ext cx="1402001" cy="639457"/>
          </a:xfrm>
        </p:spPr>
        <p:txBody>
          <a:bodyPr anchor="b"/>
          <a:lstStyle>
            <a:lvl1pPr algn="ctr">
              <a:defRPr sz="10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77" y="964713"/>
            <a:ext cx="1237060" cy="443453"/>
          </a:xfrm>
        </p:spPr>
        <p:txBody>
          <a:bodyPr/>
          <a:lstStyle>
            <a:lvl1pPr marL="0" indent="0" algn="ctr">
              <a:buNone/>
              <a:defRPr sz="433"/>
            </a:lvl1pPr>
            <a:lvl2pPr marL="82479" indent="0" algn="ctr">
              <a:buNone/>
              <a:defRPr sz="361"/>
            </a:lvl2pPr>
            <a:lvl3pPr marL="164958" indent="0" algn="ctr">
              <a:buNone/>
              <a:defRPr sz="325"/>
            </a:lvl3pPr>
            <a:lvl4pPr marL="247437" indent="0" algn="ctr">
              <a:buNone/>
              <a:defRPr sz="289"/>
            </a:lvl4pPr>
            <a:lvl5pPr marL="329916" indent="0" algn="ctr">
              <a:buNone/>
              <a:defRPr sz="289"/>
            </a:lvl5pPr>
            <a:lvl6pPr marL="412394" indent="0" algn="ctr">
              <a:buNone/>
              <a:defRPr sz="289"/>
            </a:lvl6pPr>
            <a:lvl7pPr marL="494873" indent="0" algn="ctr">
              <a:buNone/>
              <a:defRPr sz="289"/>
            </a:lvl7pPr>
            <a:lvl8pPr marL="577352" indent="0" algn="ctr">
              <a:buNone/>
              <a:defRPr sz="289"/>
            </a:lvl8pPr>
            <a:lvl9pPr marL="659831" indent="0" algn="ctr">
              <a:buNone/>
              <a:defRPr sz="28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3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0361" y="97789"/>
            <a:ext cx="355655" cy="15565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397" y="97789"/>
            <a:ext cx="1046346" cy="15565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7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2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38" y="457909"/>
            <a:ext cx="1422619" cy="764032"/>
          </a:xfrm>
        </p:spPr>
        <p:txBody>
          <a:bodyPr anchor="b"/>
          <a:lstStyle>
            <a:lvl1pPr>
              <a:defRPr sz="10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38" y="1229170"/>
            <a:ext cx="1422619" cy="401786"/>
          </a:xfrm>
        </p:spPr>
        <p:txBody>
          <a:bodyPr/>
          <a:lstStyle>
            <a:lvl1pPr marL="0" indent="0">
              <a:buNone/>
              <a:defRPr sz="433">
                <a:solidFill>
                  <a:schemeClr val="tx1"/>
                </a:solidFill>
              </a:defRPr>
            </a:lvl1pPr>
            <a:lvl2pPr marL="82479" indent="0">
              <a:buNone/>
              <a:defRPr sz="361">
                <a:solidFill>
                  <a:schemeClr val="tx1">
                    <a:tint val="75000"/>
                  </a:schemeClr>
                </a:solidFill>
              </a:defRPr>
            </a:lvl2pPr>
            <a:lvl3pPr marL="164958" indent="0">
              <a:buNone/>
              <a:defRPr sz="325">
                <a:solidFill>
                  <a:schemeClr val="tx1">
                    <a:tint val="75000"/>
                  </a:schemeClr>
                </a:solidFill>
              </a:defRPr>
            </a:lvl3pPr>
            <a:lvl4pPr marL="247437" indent="0">
              <a:buNone/>
              <a:defRPr sz="289">
                <a:solidFill>
                  <a:schemeClr val="tx1">
                    <a:tint val="75000"/>
                  </a:schemeClr>
                </a:solidFill>
              </a:defRPr>
            </a:lvl4pPr>
            <a:lvl5pPr marL="329916" indent="0">
              <a:buNone/>
              <a:defRPr sz="289">
                <a:solidFill>
                  <a:schemeClr val="tx1">
                    <a:tint val="75000"/>
                  </a:schemeClr>
                </a:solidFill>
              </a:defRPr>
            </a:lvl5pPr>
            <a:lvl6pPr marL="412394" indent="0">
              <a:buNone/>
              <a:defRPr sz="289">
                <a:solidFill>
                  <a:schemeClr val="tx1">
                    <a:tint val="75000"/>
                  </a:schemeClr>
                </a:solidFill>
              </a:defRPr>
            </a:lvl6pPr>
            <a:lvl7pPr marL="494873" indent="0">
              <a:buNone/>
              <a:defRPr sz="289">
                <a:solidFill>
                  <a:schemeClr val="tx1">
                    <a:tint val="75000"/>
                  </a:schemeClr>
                </a:solidFill>
              </a:defRPr>
            </a:lvl7pPr>
            <a:lvl8pPr marL="577352" indent="0">
              <a:buNone/>
              <a:defRPr sz="289">
                <a:solidFill>
                  <a:schemeClr val="tx1">
                    <a:tint val="75000"/>
                  </a:schemeClr>
                </a:solidFill>
              </a:defRPr>
            </a:lvl8pPr>
            <a:lvl9pPr marL="659831" indent="0">
              <a:buNone/>
              <a:defRPr sz="2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3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397" y="488947"/>
            <a:ext cx="701001" cy="11653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015" y="488947"/>
            <a:ext cx="701001" cy="11653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12" y="97790"/>
            <a:ext cx="1422619" cy="3550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612" y="450256"/>
            <a:ext cx="697779" cy="220664"/>
          </a:xfrm>
        </p:spPr>
        <p:txBody>
          <a:bodyPr anchor="b"/>
          <a:lstStyle>
            <a:lvl1pPr marL="0" indent="0">
              <a:buNone/>
              <a:defRPr sz="433" b="1"/>
            </a:lvl1pPr>
            <a:lvl2pPr marL="82479" indent="0">
              <a:buNone/>
              <a:defRPr sz="361" b="1"/>
            </a:lvl2pPr>
            <a:lvl3pPr marL="164958" indent="0">
              <a:buNone/>
              <a:defRPr sz="325" b="1"/>
            </a:lvl3pPr>
            <a:lvl4pPr marL="247437" indent="0">
              <a:buNone/>
              <a:defRPr sz="289" b="1"/>
            </a:lvl4pPr>
            <a:lvl5pPr marL="329916" indent="0">
              <a:buNone/>
              <a:defRPr sz="289" b="1"/>
            </a:lvl5pPr>
            <a:lvl6pPr marL="412394" indent="0">
              <a:buNone/>
              <a:defRPr sz="289" b="1"/>
            </a:lvl6pPr>
            <a:lvl7pPr marL="494873" indent="0">
              <a:buNone/>
              <a:defRPr sz="289" b="1"/>
            </a:lvl7pPr>
            <a:lvl8pPr marL="577352" indent="0">
              <a:buNone/>
              <a:defRPr sz="289" b="1"/>
            </a:lvl8pPr>
            <a:lvl9pPr marL="659831" indent="0">
              <a:buNone/>
              <a:defRPr sz="28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612" y="670919"/>
            <a:ext cx="697779" cy="9868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016" y="450256"/>
            <a:ext cx="701215" cy="220664"/>
          </a:xfrm>
        </p:spPr>
        <p:txBody>
          <a:bodyPr anchor="b"/>
          <a:lstStyle>
            <a:lvl1pPr marL="0" indent="0">
              <a:buNone/>
              <a:defRPr sz="433" b="1"/>
            </a:lvl1pPr>
            <a:lvl2pPr marL="82479" indent="0">
              <a:buNone/>
              <a:defRPr sz="361" b="1"/>
            </a:lvl2pPr>
            <a:lvl3pPr marL="164958" indent="0">
              <a:buNone/>
              <a:defRPr sz="325" b="1"/>
            </a:lvl3pPr>
            <a:lvl4pPr marL="247437" indent="0">
              <a:buNone/>
              <a:defRPr sz="289" b="1"/>
            </a:lvl4pPr>
            <a:lvl5pPr marL="329916" indent="0">
              <a:buNone/>
              <a:defRPr sz="289" b="1"/>
            </a:lvl5pPr>
            <a:lvl6pPr marL="412394" indent="0">
              <a:buNone/>
              <a:defRPr sz="289" b="1"/>
            </a:lvl6pPr>
            <a:lvl7pPr marL="494873" indent="0">
              <a:buNone/>
              <a:defRPr sz="289" b="1"/>
            </a:lvl7pPr>
            <a:lvl8pPr marL="577352" indent="0">
              <a:buNone/>
              <a:defRPr sz="289" b="1"/>
            </a:lvl8pPr>
            <a:lvl9pPr marL="659831" indent="0">
              <a:buNone/>
              <a:defRPr sz="28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016" y="670919"/>
            <a:ext cx="701215" cy="9868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3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57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1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12" y="122449"/>
            <a:ext cx="531979" cy="428572"/>
          </a:xfrm>
        </p:spPr>
        <p:txBody>
          <a:bodyPr anchor="b"/>
          <a:lstStyle>
            <a:lvl1pPr>
              <a:defRPr sz="57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216" y="264457"/>
            <a:ext cx="835015" cy="1305274"/>
          </a:xfrm>
        </p:spPr>
        <p:txBody>
          <a:bodyPr/>
          <a:lstStyle>
            <a:lvl1pPr>
              <a:defRPr sz="577"/>
            </a:lvl1pPr>
            <a:lvl2pPr>
              <a:defRPr sz="505"/>
            </a:lvl2pPr>
            <a:lvl3pPr>
              <a:defRPr sz="433"/>
            </a:lvl3pPr>
            <a:lvl4pPr>
              <a:defRPr sz="361"/>
            </a:lvl4pPr>
            <a:lvl5pPr>
              <a:defRPr sz="361"/>
            </a:lvl5pPr>
            <a:lvl6pPr>
              <a:defRPr sz="361"/>
            </a:lvl6pPr>
            <a:lvl7pPr>
              <a:defRPr sz="361"/>
            </a:lvl7pPr>
            <a:lvl8pPr>
              <a:defRPr sz="361"/>
            </a:lvl8pPr>
            <a:lvl9pPr>
              <a:defRPr sz="3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612" y="551022"/>
            <a:ext cx="531979" cy="1020835"/>
          </a:xfrm>
        </p:spPr>
        <p:txBody>
          <a:bodyPr/>
          <a:lstStyle>
            <a:lvl1pPr marL="0" indent="0">
              <a:buNone/>
              <a:defRPr sz="289"/>
            </a:lvl1pPr>
            <a:lvl2pPr marL="82479" indent="0">
              <a:buNone/>
              <a:defRPr sz="253"/>
            </a:lvl2pPr>
            <a:lvl3pPr marL="164958" indent="0">
              <a:buNone/>
              <a:defRPr sz="216"/>
            </a:lvl3pPr>
            <a:lvl4pPr marL="247437" indent="0">
              <a:buNone/>
              <a:defRPr sz="180"/>
            </a:lvl4pPr>
            <a:lvl5pPr marL="329916" indent="0">
              <a:buNone/>
              <a:defRPr sz="180"/>
            </a:lvl5pPr>
            <a:lvl6pPr marL="412394" indent="0">
              <a:buNone/>
              <a:defRPr sz="180"/>
            </a:lvl6pPr>
            <a:lvl7pPr marL="494873" indent="0">
              <a:buNone/>
              <a:defRPr sz="180"/>
            </a:lvl7pPr>
            <a:lvl8pPr marL="577352" indent="0">
              <a:buNone/>
              <a:defRPr sz="180"/>
            </a:lvl8pPr>
            <a:lvl9pPr marL="659831" indent="0">
              <a:buNone/>
              <a:defRPr sz="1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6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12" y="122449"/>
            <a:ext cx="531979" cy="428572"/>
          </a:xfrm>
        </p:spPr>
        <p:txBody>
          <a:bodyPr anchor="b"/>
          <a:lstStyle>
            <a:lvl1pPr>
              <a:defRPr sz="57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1216" y="264457"/>
            <a:ext cx="835015" cy="1305274"/>
          </a:xfrm>
        </p:spPr>
        <p:txBody>
          <a:bodyPr anchor="t"/>
          <a:lstStyle>
            <a:lvl1pPr marL="0" indent="0">
              <a:buNone/>
              <a:defRPr sz="577"/>
            </a:lvl1pPr>
            <a:lvl2pPr marL="82479" indent="0">
              <a:buNone/>
              <a:defRPr sz="505"/>
            </a:lvl2pPr>
            <a:lvl3pPr marL="164958" indent="0">
              <a:buNone/>
              <a:defRPr sz="433"/>
            </a:lvl3pPr>
            <a:lvl4pPr marL="247437" indent="0">
              <a:buNone/>
              <a:defRPr sz="361"/>
            </a:lvl4pPr>
            <a:lvl5pPr marL="329916" indent="0">
              <a:buNone/>
              <a:defRPr sz="361"/>
            </a:lvl5pPr>
            <a:lvl6pPr marL="412394" indent="0">
              <a:buNone/>
              <a:defRPr sz="361"/>
            </a:lvl6pPr>
            <a:lvl7pPr marL="494873" indent="0">
              <a:buNone/>
              <a:defRPr sz="361"/>
            </a:lvl7pPr>
            <a:lvl8pPr marL="577352" indent="0">
              <a:buNone/>
              <a:defRPr sz="361"/>
            </a:lvl8pPr>
            <a:lvl9pPr marL="659831" indent="0">
              <a:buNone/>
              <a:defRPr sz="36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612" y="551022"/>
            <a:ext cx="531979" cy="1020835"/>
          </a:xfrm>
        </p:spPr>
        <p:txBody>
          <a:bodyPr/>
          <a:lstStyle>
            <a:lvl1pPr marL="0" indent="0">
              <a:buNone/>
              <a:defRPr sz="289"/>
            </a:lvl1pPr>
            <a:lvl2pPr marL="82479" indent="0">
              <a:buNone/>
              <a:defRPr sz="253"/>
            </a:lvl2pPr>
            <a:lvl3pPr marL="164958" indent="0">
              <a:buNone/>
              <a:defRPr sz="216"/>
            </a:lvl3pPr>
            <a:lvl4pPr marL="247437" indent="0">
              <a:buNone/>
              <a:defRPr sz="180"/>
            </a:lvl4pPr>
            <a:lvl5pPr marL="329916" indent="0">
              <a:buNone/>
              <a:defRPr sz="180"/>
            </a:lvl5pPr>
            <a:lvl6pPr marL="412394" indent="0">
              <a:buNone/>
              <a:defRPr sz="180"/>
            </a:lvl6pPr>
            <a:lvl7pPr marL="494873" indent="0">
              <a:buNone/>
              <a:defRPr sz="180"/>
            </a:lvl7pPr>
            <a:lvl8pPr marL="577352" indent="0">
              <a:buNone/>
              <a:defRPr sz="180"/>
            </a:lvl8pPr>
            <a:lvl9pPr marL="659831" indent="0">
              <a:buNone/>
              <a:defRPr sz="1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0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97" y="97790"/>
            <a:ext cx="1422619" cy="35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97" y="488947"/>
            <a:ext cx="1422619" cy="1165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97" y="1702385"/>
            <a:ext cx="371118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ED69-8FE8-48A4-8B3B-28441FE38201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368" y="1702385"/>
            <a:ext cx="556677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898" y="1702385"/>
            <a:ext cx="371118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BFB5-1052-4DCF-B9D7-D01F73635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958" rtl="0" eaLnBrk="1" latinLnBrk="1" hangingPunct="1">
        <a:lnSpc>
          <a:spcPct val="90000"/>
        </a:lnSpc>
        <a:spcBef>
          <a:spcPct val="0"/>
        </a:spcBef>
        <a:buNone/>
        <a:defRPr sz="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239" indent="-41239" algn="l" defTabSz="164958" rtl="0" eaLnBrk="1" latinLnBrk="1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505" kern="1200">
          <a:solidFill>
            <a:schemeClr val="tx1"/>
          </a:solidFill>
          <a:latin typeface="+mn-lt"/>
          <a:ea typeface="+mn-ea"/>
          <a:cs typeface="+mn-cs"/>
        </a:defRPr>
      </a:lvl1pPr>
      <a:lvl2pPr marL="123718" indent="-41239" algn="l" defTabSz="164958" rtl="0" eaLnBrk="1" latinLnBrk="1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2pPr>
      <a:lvl3pPr marL="206197" indent="-41239" algn="l" defTabSz="164958" rtl="0" eaLnBrk="1" latinLnBrk="1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61" kern="1200">
          <a:solidFill>
            <a:schemeClr val="tx1"/>
          </a:solidFill>
          <a:latin typeface="+mn-lt"/>
          <a:ea typeface="+mn-ea"/>
          <a:cs typeface="+mn-cs"/>
        </a:defRPr>
      </a:lvl3pPr>
      <a:lvl4pPr marL="288676" indent="-41239" algn="l" defTabSz="164958" rtl="0" eaLnBrk="1" latinLnBrk="1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5" kern="1200">
          <a:solidFill>
            <a:schemeClr val="tx1"/>
          </a:solidFill>
          <a:latin typeface="+mn-lt"/>
          <a:ea typeface="+mn-ea"/>
          <a:cs typeface="+mn-cs"/>
        </a:defRPr>
      </a:lvl4pPr>
      <a:lvl5pPr marL="371155" indent="-41239" algn="l" defTabSz="164958" rtl="0" eaLnBrk="1" latinLnBrk="1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5" kern="1200">
          <a:solidFill>
            <a:schemeClr val="tx1"/>
          </a:solidFill>
          <a:latin typeface="+mn-lt"/>
          <a:ea typeface="+mn-ea"/>
          <a:cs typeface="+mn-cs"/>
        </a:defRPr>
      </a:lvl5pPr>
      <a:lvl6pPr marL="453634" indent="-41239" algn="l" defTabSz="164958" rtl="0" eaLnBrk="1" latinLnBrk="1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5" kern="1200">
          <a:solidFill>
            <a:schemeClr val="tx1"/>
          </a:solidFill>
          <a:latin typeface="+mn-lt"/>
          <a:ea typeface="+mn-ea"/>
          <a:cs typeface="+mn-cs"/>
        </a:defRPr>
      </a:lvl6pPr>
      <a:lvl7pPr marL="536113" indent="-41239" algn="l" defTabSz="164958" rtl="0" eaLnBrk="1" latinLnBrk="1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5" kern="1200">
          <a:solidFill>
            <a:schemeClr val="tx1"/>
          </a:solidFill>
          <a:latin typeface="+mn-lt"/>
          <a:ea typeface="+mn-ea"/>
          <a:cs typeface="+mn-cs"/>
        </a:defRPr>
      </a:lvl7pPr>
      <a:lvl8pPr marL="618592" indent="-41239" algn="l" defTabSz="164958" rtl="0" eaLnBrk="1" latinLnBrk="1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5" kern="1200">
          <a:solidFill>
            <a:schemeClr val="tx1"/>
          </a:solidFill>
          <a:latin typeface="+mn-lt"/>
          <a:ea typeface="+mn-ea"/>
          <a:cs typeface="+mn-cs"/>
        </a:defRPr>
      </a:lvl8pPr>
      <a:lvl9pPr marL="701070" indent="-41239" algn="l" defTabSz="164958" rtl="0" eaLnBrk="1" latinLnBrk="1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sz="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958" rtl="0" eaLnBrk="1" latinLnBrk="1" hangingPunct="1">
        <a:defRPr sz="325" kern="1200">
          <a:solidFill>
            <a:schemeClr val="tx1"/>
          </a:solidFill>
          <a:latin typeface="+mn-lt"/>
          <a:ea typeface="+mn-ea"/>
          <a:cs typeface="+mn-cs"/>
        </a:defRPr>
      </a:lvl1pPr>
      <a:lvl2pPr marL="82479" algn="l" defTabSz="164958" rtl="0" eaLnBrk="1" latinLnBrk="1" hangingPunct="1">
        <a:defRPr sz="325" kern="1200">
          <a:solidFill>
            <a:schemeClr val="tx1"/>
          </a:solidFill>
          <a:latin typeface="+mn-lt"/>
          <a:ea typeface="+mn-ea"/>
          <a:cs typeface="+mn-cs"/>
        </a:defRPr>
      </a:lvl2pPr>
      <a:lvl3pPr marL="164958" algn="l" defTabSz="164958" rtl="0" eaLnBrk="1" latinLnBrk="1" hangingPunct="1">
        <a:defRPr sz="325" kern="1200">
          <a:solidFill>
            <a:schemeClr val="tx1"/>
          </a:solidFill>
          <a:latin typeface="+mn-lt"/>
          <a:ea typeface="+mn-ea"/>
          <a:cs typeface="+mn-cs"/>
        </a:defRPr>
      </a:lvl3pPr>
      <a:lvl4pPr marL="247437" algn="l" defTabSz="164958" rtl="0" eaLnBrk="1" latinLnBrk="1" hangingPunct="1">
        <a:defRPr sz="325" kern="1200">
          <a:solidFill>
            <a:schemeClr val="tx1"/>
          </a:solidFill>
          <a:latin typeface="+mn-lt"/>
          <a:ea typeface="+mn-ea"/>
          <a:cs typeface="+mn-cs"/>
        </a:defRPr>
      </a:lvl4pPr>
      <a:lvl5pPr marL="329916" algn="l" defTabSz="164958" rtl="0" eaLnBrk="1" latinLnBrk="1" hangingPunct="1">
        <a:defRPr sz="325" kern="1200">
          <a:solidFill>
            <a:schemeClr val="tx1"/>
          </a:solidFill>
          <a:latin typeface="+mn-lt"/>
          <a:ea typeface="+mn-ea"/>
          <a:cs typeface="+mn-cs"/>
        </a:defRPr>
      </a:lvl5pPr>
      <a:lvl6pPr marL="412394" algn="l" defTabSz="164958" rtl="0" eaLnBrk="1" latinLnBrk="1" hangingPunct="1">
        <a:defRPr sz="325" kern="1200">
          <a:solidFill>
            <a:schemeClr val="tx1"/>
          </a:solidFill>
          <a:latin typeface="+mn-lt"/>
          <a:ea typeface="+mn-ea"/>
          <a:cs typeface="+mn-cs"/>
        </a:defRPr>
      </a:lvl6pPr>
      <a:lvl7pPr marL="494873" algn="l" defTabSz="164958" rtl="0" eaLnBrk="1" latinLnBrk="1" hangingPunct="1">
        <a:defRPr sz="325" kern="1200">
          <a:solidFill>
            <a:schemeClr val="tx1"/>
          </a:solidFill>
          <a:latin typeface="+mn-lt"/>
          <a:ea typeface="+mn-ea"/>
          <a:cs typeface="+mn-cs"/>
        </a:defRPr>
      </a:lvl7pPr>
      <a:lvl8pPr marL="577352" algn="l" defTabSz="164958" rtl="0" eaLnBrk="1" latinLnBrk="1" hangingPunct="1">
        <a:defRPr sz="325" kern="1200">
          <a:solidFill>
            <a:schemeClr val="tx1"/>
          </a:solidFill>
          <a:latin typeface="+mn-lt"/>
          <a:ea typeface="+mn-ea"/>
          <a:cs typeface="+mn-cs"/>
        </a:defRPr>
      </a:lvl8pPr>
      <a:lvl9pPr marL="659831" algn="l" defTabSz="164958" rtl="0" eaLnBrk="1" latinLnBrk="1" hangingPunct="1">
        <a:defRPr sz="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06C493-A4DE-73D5-B148-A94F1FACABE6}"/>
              </a:ext>
            </a:extLst>
          </p:cNvPr>
          <p:cNvSpPr/>
          <p:nvPr/>
        </p:nvSpPr>
        <p:spPr>
          <a:xfrm rot="5400000">
            <a:off x="734705" y="1002194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FBD510-2822-6183-20C4-B67A6907DD8D}"/>
              </a:ext>
            </a:extLst>
          </p:cNvPr>
          <p:cNvGrpSpPr/>
          <p:nvPr/>
        </p:nvGrpSpPr>
        <p:grpSpPr>
          <a:xfrm>
            <a:off x="13634" y="9753"/>
            <a:ext cx="1620001" cy="1620001"/>
            <a:chOff x="13634" y="9753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15BFE6-2316-A97B-0DBC-2B3220662FA2}"/>
                </a:ext>
              </a:extLst>
            </p:cNvPr>
            <p:cNvSpPr/>
            <p:nvPr/>
          </p:nvSpPr>
          <p:spPr>
            <a:xfrm>
              <a:off x="13634" y="9753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1E0F854-022D-BF02-722B-173931731DDE}"/>
                </a:ext>
              </a:extLst>
            </p:cNvPr>
            <p:cNvSpPr/>
            <p:nvPr/>
          </p:nvSpPr>
          <p:spPr>
            <a:xfrm>
              <a:off x="103634" y="100173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26D74-A61D-F177-7B71-4C9A96539A95}"/>
                </a:ext>
              </a:extLst>
            </p:cNvPr>
            <p:cNvSpPr/>
            <p:nvPr/>
          </p:nvSpPr>
          <p:spPr>
            <a:xfrm>
              <a:off x="319634" y="315753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66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06C493-A4DE-73D5-B148-A94F1FACABE6}"/>
              </a:ext>
            </a:extLst>
          </p:cNvPr>
          <p:cNvSpPr/>
          <p:nvPr/>
        </p:nvSpPr>
        <p:spPr>
          <a:xfrm rot="5400000">
            <a:off x="734705" y="1009508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C59B11-F740-87FA-3A49-1DF89D4D9BD3}"/>
              </a:ext>
            </a:extLst>
          </p:cNvPr>
          <p:cNvGrpSpPr/>
          <p:nvPr/>
        </p:nvGrpSpPr>
        <p:grpSpPr>
          <a:xfrm>
            <a:off x="13634" y="9753"/>
            <a:ext cx="1620001" cy="1620001"/>
            <a:chOff x="13634" y="9753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15BFE6-2316-A97B-0DBC-2B3220662FA2}"/>
                </a:ext>
              </a:extLst>
            </p:cNvPr>
            <p:cNvSpPr/>
            <p:nvPr/>
          </p:nvSpPr>
          <p:spPr>
            <a:xfrm>
              <a:off x="13634" y="9753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1E0F854-022D-BF02-722B-173931731DDE}"/>
                </a:ext>
              </a:extLst>
            </p:cNvPr>
            <p:cNvSpPr/>
            <p:nvPr/>
          </p:nvSpPr>
          <p:spPr>
            <a:xfrm>
              <a:off x="103634" y="100173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26D74-A61D-F177-7B71-4C9A96539A95}"/>
                </a:ext>
              </a:extLst>
            </p:cNvPr>
            <p:cNvSpPr/>
            <p:nvPr/>
          </p:nvSpPr>
          <p:spPr>
            <a:xfrm>
              <a:off x="319634" y="315753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16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06C493-A4DE-73D5-B148-A94F1FACABE6}"/>
              </a:ext>
            </a:extLst>
          </p:cNvPr>
          <p:cNvSpPr/>
          <p:nvPr/>
        </p:nvSpPr>
        <p:spPr>
          <a:xfrm rot="5400000">
            <a:off x="734705" y="1009508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79140A-5541-B337-CDE3-428A08A258C0}"/>
              </a:ext>
            </a:extLst>
          </p:cNvPr>
          <p:cNvGrpSpPr/>
          <p:nvPr/>
        </p:nvGrpSpPr>
        <p:grpSpPr>
          <a:xfrm>
            <a:off x="13634" y="9753"/>
            <a:ext cx="1620001" cy="1620001"/>
            <a:chOff x="13634" y="9753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15BFE6-2316-A97B-0DBC-2B3220662FA2}"/>
                </a:ext>
              </a:extLst>
            </p:cNvPr>
            <p:cNvSpPr/>
            <p:nvPr/>
          </p:nvSpPr>
          <p:spPr>
            <a:xfrm>
              <a:off x="13634" y="9753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1E0F854-022D-BF02-722B-173931731DDE}"/>
                </a:ext>
              </a:extLst>
            </p:cNvPr>
            <p:cNvSpPr/>
            <p:nvPr/>
          </p:nvSpPr>
          <p:spPr>
            <a:xfrm>
              <a:off x="103634" y="100173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26D74-A61D-F177-7B71-4C9A96539A95}"/>
                </a:ext>
              </a:extLst>
            </p:cNvPr>
            <p:cNvSpPr/>
            <p:nvPr/>
          </p:nvSpPr>
          <p:spPr>
            <a:xfrm>
              <a:off x="319634" y="315753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E0CE001-9507-01B9-C108-334F325D5514}"/>
              </a:ext>
            </a:extLst>
          </p:cNvPr>
          <p:cNvSpPr/>
          <p:nvPr/>
        </p:nvSpPr>
        <p:spPr>
          <a:xfrm>
            <a:off x="499634" y="495753"/>
            <a:ext cx="648000" cy="648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49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06C493-A4DE-73D5-B148-A94F1FACABE6}"/>
              </a:ext>
            </a:extLst>
          </p:cNvPr>
          <p:cNvSpPr/>
          <p:nvPr/>
        </p:nvSpPr>
        <p:spPr>
          <a:xfrm rot="5400000">
            <a:off x="734705" y="1002194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72181E-64D2-623A-1C4E-0AF352748C93}"/>
              </a:ext>
            </a:extLst>
          </p:cNvPr>
          <p:cNvGrpSpPr/>
          <p:nvPr/>
        </p:nvGrpSpPr>
        <p:grpSpPr>
          <a:xfrm>
            <a:off x="13634" y="9753"/>
            <a:ext cx="1620001" cy="1620001"/>
            <a:chOff x="13634" y="9753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15BFE6-2316-A97B-0DBC-2B3220662FA2}"/>
                </a:ext>
              </a:extLst>
            </p:cNvPr>
            <p:cNvSpPr/>
            <p:nvPr/>
          </p:nvSpPr>
          <p:spPr>
            <a:xfrm>
              <a:off x="13634" y="9753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1E0F854-022D-BF02-722B-173931731DDE}"/>
                </a:ext>
              </a:extLst>
            </p:cNvPr>
            <p:cNvSpPr/>
            <p:nvPr/>
          </p:nvSpPr>
          <p:spPr>
            <a:xfrm>
              <a:off x="103634" y="100173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26D74-A61D-F177-7B71-4C9A96539A95}"/>
                </a:ext>
              </a:extLst>
            </p:cNvPr>
            <p:cNvSpPr/>
            <p:nvPr/>
          </p:nvSpPr>
          <p:spPr>
            <a:xfrm>
              <a:off x="319634" y="315753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1C472F17-2A84-AF07-1CA5-2CE61B2DEB99}"/>
              </a:ext>
            </a:extLst>
          </p:cNvPr>
          <p:cNvSpPr/>
          <p:nvPr/>
        </p:nvSpPr>
        <p:spPr>
          <a:xfrm>
            <a:off x="499634" y="495753"/>
            <a:ext cx="648000" cy="64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2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06C493-A4DE-73D5-B148-A94F1FACABE6}"/>
              </a:ext>
            </a:extLst>
          </p:cNvPr>
          <p:cNvSpPr/>
          <p:nvPr/>
        </p:nvSpPr>
        <p:spPr>
          <a:xfrm rot="5400000">
            <a:off x="734705" y="1002194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6F7292-1943-9724-6866-0D239FE6F9B2}"/>
              </a:ext>
            </a:extLst>
          </p:cNvPr>
          <p:cNvGrpSpPr/>
          <p:nvPr/>
        </p:nvGrpSpPr>
        <p:grpSpPr>
          <a:xfrm>
            <a:off x="13634" y="9753"/>
            <a:ext cx="1620001" cy="1620001"/>
            <a:chOff x="13634" y="9753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15BFE6-2316-A97B-0DBC-2B3220662FA2}"/>
                </a:ext>
              </a:extLst>
            </p:cNvPr>
            <p:cNvSpPr/>
            <p:nvPr/>
          </p:nvSpPr>
          <p:spPr>
            <a:xfrm>
              <a:off x="13634" y="9753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1E0F854-022D-BF02-722B-173931731DDE}"/>
                </a:ext>
              </a:extLst>
            </p:cNvPr>
            <p:cNvSpPr/>
            <p:nvPr/>
          </p:nvSpPr>
          <p:spPr>
            <a:xfrm>
              <a:off x="103634" y="100173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26D74-A61D-F177-7B71-4C9A96539A95}"/>
                </a:ext>
              </a:extLst>
            </p:cNvPr>
            <p:cNvSpPr/>
            <p:nvPr/>
          </p:nvSpPr>
          <p:spPr>
            <a:xfrm>
              <a:off x="319634" y="315753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1C472F17-2A84-AF07-1CA5-2CE61B2DEB99}"/>
              </a:ext>
            </a:extLst>
          </p:cNvPr>
          <p:cNvSpPr/>
          <p:nvPr/>
        </p:nvSpPr>
        <p:spPr>
          <a:xfrm>
            <a:off x="499634" y="49575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06C493-A4DE-73D5-B148-A94F1FACABE6}"/>
              </a:ext>
            </a:extLst>
          </p:cNvPr>
          <p:cNvSpPr/>
          <p:nvPr/>
        </p:nvSpPr>
        <p:spPr>
          <a:xfrm rot="5400000">
            <a:off x="734705" y="1009508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62A286-EAA1-4376-6E6E-77E168F1FFD5}"/>
              </a:ext>
            </a:extLst>
          </p:cNvPr>
          <p:cNvGrpSpPr/>
          <p:nvPr/>
        </p:nvGrpSpPr>
        <p:grpSpPr>
          <a:xfrm>
            <a:off x="13634" y="9753"/>
            <a:ext cx="1620001" cy="1620001"/>
            <a:chOff x="13634" y="9753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15BFE6-2316-A97B-0DBC-2B3220662FA2}"/>
                </a:ext>
              </a:extLst>
            </p:cNvPr>
            <p:cNvSpPr/>
            <p:nvPr/>
          </p:nvSpPr>
          <p:spPr>
            <a:xfrm>
              <a:off x="13634" y="9753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1E0F854-022D-BF02-722B-173931731DDE}"/>
                </a:ext>
              </a:extLst>
            </p:cNvPr>
            <p:cNvSpPr/>
            <p:nvPr/>
          </p:nvSpPr>
          <p:spPr>
            <a:xfrm>
              <a:off x="103634" y="100173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26D74-A61D-F177-7B71-4C9A96539A95}"/>
                </a:ext>
              </a:extLst>
            </p:cNvPr>
            <p:cNvSpPr/>
            <p:nvPr/>
          </p:nvSpPr>
          <p:spPr>
            <a:xfrm>
              <a:off x="319634" y="315753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274BD053-4F17-3D2A-B85A-0BF885F09E09}"/>
              </a:ext>
            </a:extLst>
          </p:cNvPr>
          <p:cNvSpPr/>
          <p:nvPr/>
        </p:nvSpPr>
        <p:spPr>
          <a:xfrm>
            <a:off x="499634" y="495753"/>
            <a:ext cx="648000" cy="64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8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06C493-A4DE-73D5-B148-A94F1FACABE6}"/>
              </a:ext>
            </a:extLst>
          </p:cNvPr>
          <p:cNvSpPr/>
          <p:nvPr/>
        </p:nvSpPr>
        <p:spPr>
          <a:xfrm rot="5400000">
            <a:off x="734705" y="1009508"/>
            <a:ext cx="180000" cy="14400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B21700-3095-8B21-D91F-5FC628323204}"/>
              </a:ext>
            </a:extLst>
          </p:cNvPr>
          <p:cNvGrpSpPr/>
          <p:nvPr/>
        </p:nvGrpSpPr>
        <p:grpSpPr>
          <a:xfrm>
            <a:off x="13634" y="9753"/>
            <a:ext cx="1620001" cy="1620001"/>
            <a:chOff x="13634" y="9753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15BFE6-2316-A97B-0DBC-2B3220662FA2}"/>
                </a:ext>
              </a:extLst>
            </p:cNvPr>
            <p:cNvSpPr/>
            <p:nvPr/>
          </p:nvSpPr>
          <p:spPr>
            <a:xfrm>
              <a:off x="13634" y="9753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1E0F854-022D-BF02-722B-173931731DDE}"/>
                </a:ext>
              </a:extLst>
            </p:cNvPr>
            <p:cNvSpPr/>
            <p:nvPr/>
          </p:nvSpPr>
          <p:spPr>
            <a:xfrm>
              <a:off x="103634" y="100173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26D74-A61D-F177-7B71-4C9A96539A95}"/>
                </a:ext>
              </a:extLst>
            </p:cNvPr>
            <p:cNvSpPr/>
            <p:nvPr/>
          </p:nvSpPr>
          <p:spPr>
            <a:xfrm>
              <a:off x="319633" y="315752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52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06C493-A4DE-73D5-B148-A94F1FACABE6}"/>
              </a:ext>
            </a:extLst>
          </p:cNvPr>
          <p:cNvSpPr/>
          <p:nvPr/>
        </p:nvSpPr>
        <p:spPr>
          <a:xfrm rot="5400000">
            <a:off x="734705" y="1007070"/>
            <a:ext cx="180000" cy="1440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FBD510-2822-6183-20C4-B67A6907DD8D}"/>
              </a:ext>
            </a:extLst>
          </p:cNvPr>
          <p:cNvGrpSpPr/>
          <p:nvPr/>
        </p:nvGrpSpPr>
        <p:grpSpPr>
          <a:xfrm>
            <a:off x="13634" y="9753"/>
            <a:ext cx="1620001" cy="1620001"/>
            <a:chOff x="13634" y="9753"/>
            <a:chExt cx="1620001" cy="16200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15BFE6-2316-A97B-0DBC-2B3220662FA2}"/>
                </a:ext>
              </a:extLst>
            </p:cNvPr>
            <p:cNvSpPr/>
            <p:nvPr/>
          </p:nvSpPr>
          <p:spPr>
            <a:xfrm>
              <a:off x="13634" y="9753"/>
              <a:ext cx="1620001" cy="16200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1E0F854-022D-BF02-722B-173931731DDE}"/>
                </a:ext>
              </a:extLst>
            </p:cNvPr>
            <p:cNvSpPr/>
            <p:nvPr/>
          </p:nvSpPr>
          <p:spPr>
            <a:xfrm>
              <a:off x="103634" y="100173"/>
              <a:ext cx="1440001" cy="1440001"/>
            </a:xfrm>
            <a:prstGeom prst="ellipse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26D74-A61D-F177-7B71-4C9A96539A95}"/>
                </a:ext>
              </a:extLst>
            </p:cNvPr>
            <p:cNvSpPr/>
            <p:nvPr/>
          </p:nvSpPr>
          <p:spPr>
            <a:xfrm>
              <a:off x="319634" y="315753"/>
              <a:ext cx="1008001" cy="1008001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86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김서윤</dc:creator>
  <cp:lastModifiedBy>김서윤</cp:lastModifiedBy>
  <cp:revision>6</cp:revision>
  <dcterms:created xsi:type="dcterms:W3CDTF">2022-10-05T07:14:53Z</dcterms:created>
  <dcterms:modified xsi:type="dcterms:W3CDTF">2022-10-07T05:09:33Z</dcterms:modified>
</cp:coreProperties>
</file>