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90" r:id="rId3"/>
    <p:sldId id="292" r:id="rId4"/>
    <p:sldId id="287" r:id="rId5"/>
    <p:sldId id="289" r:id="rId6"/>
    <p:sldId id="293" r:id="rId7"/>
    <p:sldId id="294" r:id="rId8"/>
    <p:sldId id="295" r:id="rId9"/>
    <p:sldId id="296" r:id="rId10"/>
    <p:sldId id="297" r:id="rId11"/>
    <p:sldId id="266" r:id="rId12"/>
    <p:sldId id="298" r:id="rId13"/>
    <p:sldId id="299" r:id="rId14"/>
    <p:sldId id="300" r:id="rId15"/>
    <p:sldId id="301" r:id="rId16"/>
    <p:sldId id="302" r:id="rId17"/>
    <p:sldId id="267" r:id="rId18"/>
    <p:sldId id="303" r:id="rId19"/>
    <p:sldId id="304" r:id="rId20"/>
    <p:sldId id="305" r:id="rId21"/>
    <p:sldId id="306" r:id="rId22"/>
    <p:sldId id="307" r:id="rId23"/>
    <p:sldId id="268" r:id="rId24"/>
    <p:sldId id="308" r:id="rId25"/>
    <p:sldId id="309" r:id="rId26"/>
    <p:sldId id="310" r:id="rId27"/>
    <p:sldId id="311" r:id="rId28"/>
    <p:sldId id="312" r:id="rId29"/>
    <p:sldId id="269" r:id="rId30"/>
    <p:sldId id="313" r:id="rId31"/>
    <p:sldId id="314" r:id="rId32"/>
    <p:sldId id="315" r:id="rId33"/>
    <p:sldId id="316" r:id="rId34"/>
    <p:sldId id="317" r:id="rId35"/>
    <p:sldId id="270" r:id="rId36"/>
    <p:sldId id="318" r:id="rId37"/>
    <p:sldId id="319" r:id="rId38"/>
    <p:sldId id="320" r:id="rId39"/>
    <p:sldId id="321" r:id="rId40"/>
    <p:sldId id="327" r:id="rId41"/>
    <p:sldId id="271" r:id="rId42"/>
    <p:sldId id="335" r:id="rId43"/>
    <p:sldId id="334" r:id="rId44"/>
    <p:sldId id="336" r:id="rId45"/>
    <p:sldId id="322" r:id="rId46"/>
    <p:sldId id="328" r:id="rId47"/>
    <p:sldId id="272" r:id="rId48"/>
    <p:sldId id="337" r:id="rId49"/>
    <p:sldId id="338" r:id="rId50"/>
    <p:sldId id="339" r:id="rId51"/>
    <p:sldId id="323" r:id="rId52"/>
    <p:sldId id="329" r:id="rId53"/>
    <p:sldId id="273" r:id="rId54"/>
    <p:sldId id="340" r:id="rId55"/>
    <p:sldId id="341" r:id="rId56"/>
    <p:sldId id="342" r:id="rId57"/>
    <p:sldId id="324" r:id="rId58"/>
    <p:sldId id="330" r:id="rId59"/>
    <p:sldId id="274" r:id="rId60"/>
    <p:sldId id="343" r:id="rId61"/>
    <p:sldId id="344" r:id="rId62"/>
    <p:sldId id="345" r:id="rId63"/>
    <p:sldId id="325" r:id="rId64"/>
    <p:sldId id="331" r:id="rId65"/>
    <p:sldId id="275" r:id="rId66"/>
    <p:sldId id="346" r:id="rId67"/>
    <p:sldId id="347" r:id="rId68"/>
    <p:sldId id="348" r:id="rId69"/>
    <p:sldId id="326" r:id="rId70"/>
    <p:sldId id="332" r:id="rId71"/>
    <p:sldId id="276" r:id="rId72"/>
    <p:sldId id="349" r:id="rId73"/>
    <p:sldId id="350" r:id="rId74"/>
    <p:sldId id="351" r:id="rId75"/>
  </p:sldIdLst>
  <p:sldSz cx="3455988" cy="43926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4" autoAdjust="0"/>
    <p:restoredTop sz="94660"/>
  </p:normalViewPr>
  <p:slideViewPr>
    <p:cSldViewPr snapToGrid="0">
      <p:cViewPr varScale="1">
        <p:scale>
          <a:sx n="175" d="100"/>
          <a:sy n="175" d="100"/>
        </p:scale>
        <p:origin x="32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199" y="718884"/>
            <a:ext cx="2937590" cy="1529280"/>
          </a:xfrm>
        </p:spPr>
        <p:txBody>
          <a:bodyPr anchor="b"/>
          <a:lstStyle>
            <a:lvl1pPr algn="ctr">
              <a:defRPr sz="226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999" y="2307139"/>
            <a:ext cx="2591991" cy="1060531"/>
          </a:xfrm>
        </p:spPr>
        <p:txBody>
          <a:bodyPr/>
          <a:lstStyle>
            <a:lvl1pPr marL="0" indent="0" algn="ctr">
              <a:buNone/>
              <a:defRPr sz="907"/>
            </a:lvl1pPr>
            <a:lvl2pPr marL="172822" indent="0" algn="ctr">
              <a:buNone/>
              <a:defRPr sz="756"/>
            </a:lvl2pPr>
            <a:lvl3pPr marL="345643" indent="0" algn="ctr">
              <a:buNone/>
              <a:defRPr sz="680"/>
            </a:lvl3pPr>
            <a:lvl4pPr marL="518465" indent="0" algn="ctr">
              <a:buNone/>
              <a:defRPr sz="605"/>
            </a:lvl4pPr>
            <a:lvl5pPr marL="691286" indent="0" algn="ctr">
              <a:buNone/>
              <a:defRPr sz="605"/>
            </a:lvl5pPr>
            <a:lvl6pPr marL="864108" indent="0" algn="ctr">
              <a:buNone/>
              <a:defRPr sz="605"/>
            </a:lvl6pPr>
            <a:lvl7pPr marL="1036930" indent="0" algn="ctr">
              <a:buNone/>
              <a:defRPr sz="605"/>
            </a:lvl7pPr>
            <a:lvl8pPr marL="1209751" indent="0" algn="ctr">
              <a:buNone/>
              <a:defRPr sz="605"/>
            </a:lvl8pPr>
            <a:lvl9pPr marL="1382573" indent="0" algn="ctr">
              <a:buNone/>
              <a:defRPr sz="605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43AB-F28F-4A22-A73A-96759C7768B9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579F-60B2-418C-8F3B-998C2405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13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43AB-F28F-4A22-A73A-96759C7768B9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579F-60B2-418C-8F3B-998C2405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67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73192" y="233866"/>
            <a:ext cx="745197" cy="372253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7600" y="233866"/>
            <a:ext cx="2192392" cy="372253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43AB-F28F-4A22-A73A-96759C7768B9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579F-60B2-418C-8F3B-998C2405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43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43AB-F28F-4A22-A73A-96759C7768B9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579F-60B2-418C-8F3B-998C2405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9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799" y="1095104"/>
            <a:ext cx="2980790" cy="1827205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799" y="2939595"/>
            <a:ext cx="2980790" cy="960884"/>
          </a:xfrm>
        </p:spPr>
        <p:txBody>
          <a:bodyPr/>
          <a:lstStyle>
            <a:lvl1pPr marL="0" indent="0">
              <a:buNone/>
              <a:defRPr sz="907">
                <a:solidFill>
                  <a:schemeClr val="tx1"/>
                </a:solidFill>
              </a:defRPr>
            </a:lvl1pPr>
            <a:lvl2pPr marL="17282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2pPr>
            <a:lvl3pPr marL="345643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3pPr>
            <a:lvl4pPr marL="518465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4pPr>
            <a:lvl5pPr marL="691286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5pPr>
            <a:lvl6pPr marL="864108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6pPr>
            <a:lvl7pPr marL="1036930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7pPr>
            <a:lvl8pPr marL="120975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8pPr>
            <a:lvl9pPr marL="1382573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43AB-F28F-4A22-A73A-96759C7768B9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579F-60B2-418C-8F3B-998C2405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58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7599" y="1169330"/>
            <a:ext cx="1468795" cy="27870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49594" y="1169330"/>
            <a:ext cx="1468795" cy="27870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43AB-F28F-4A22-A73A-96759C7768B9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579F-60B2-418C-8F3B-998C2405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9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049" y="233867"/>
            <a:ext cx="2980790" cy="84903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050" y="1076801"/>
            <a:ext cx="1462045" cy="527723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22" indent="0">
              <a:buNone/>
              <a:defRPr sz="756" b="1"/>
            </a:lvl2pPr>
            <a:lvl3pPr marL="345643" indent="0">
              <a:buNone/>
              <a:defRPr sz="680" b="1"/>
            </a:lvl3pPr>
            <a:lvl4pPr marL="518465" indent="0">
              <a:buNone/>
              <a:defRPr sz="605" b="1"/>
            </a:lvl4pPr>
            <a:lvl5pPr marL="691286" indent="0">
              <a:buNone/>
              <a:defRPr sz="605" b="1"/>
            </a:lvl5pPr>
            <a:lvl6pPr marL="864108" indent="0">
              <a:buNone/>
              <a:defRPr sz="605" b="1"/>
            </a:lvl6pPr>
            <a:lvl7pPr marL="1036930" indent="0">
              <a:buNone/>
              <a:defRPr sz="605" b="1"/>
            </a:lvl7pPr>
            <a:lvl8pPr marL="1209751" indent="0">
              <a:buNone/>
              <a:defRPr sz="605" b="1"/>
            </a:lvl8pPr>
            <a:lvl9pPr marL="1382573" indent="0">
              <a:buNone/>
              <a:defRPr sz="60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8050" y="1604524"/>
            <a:ext cx="1462045" cy="23600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49594" y="1076801"/>
            <a:ext cx="1469245" cy="527723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22" indent="0">
              <a:buNone/>
              <a:defRPr sz="756" b="1"/>
            </a:lvl2pPr>
            <a:lvl3pPr marL="345643" indent="0">
              <a:buNone/>
              <a:defRPr sz="680" b="1"/>
            </a:lvl3pPr>
            <a:lvl4pPr marL="518465" indent="0">
              <a:buNone/>
              <a:defRPr sz="605" b="1"/>
            </a:lvl4pPr>
            <a:lvl5pPr marL="691286" indent="0">
              <a:buNone/>
              <a:defRPr sz="605" b="1"/>
            </a:lvl5pPr>
            <a:lvl6pPr marL="864108" indent="0">
              <a:buNone/>
              <a:defRPr sz="605" b="1"/>
            </a:lvl6pPr>
            <a:lvl7pPr marL="1036930" indent="0">
              <a:buNone/>
              <a:defRPr sz="605" b="1"/>
            </a:lvl7pPr>
            <a:lvl8pPr marL="1209751" indent="0">
              <a:buNone/>
              <a:defRPr sz="605" b="1"/>
            </a:lvl8pPr>
            <a:lvl9pPr marL="1382573" indent="0">
              <a:buNone/>
              <a:defRPr sz="60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49594" y="1604524"/>
            <a:ext cx="1469245" cy="23600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43AB-F28F-4A22-A73A-96759C7768B9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579F-60B2-418C-8F3B-998C2405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3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43AB-F28F-4A22-A73A-96759C7768B9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579F-60B2-418C-8F3B-998C2405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65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43AB-F28F-4A22-A73A-96759C7768B9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579F-60B2-418C-8F3B-998C2405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57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049" y="292841"/>
            <a:ext cx="1114646" cy="1024943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9245" y="632456"/>
            <a:ext cx="1749594" cy="3121602"/>
          </a:xfrm>
        </p:spPr>
        <p:txBody>
          <a:bodyPr/>
          <a:lstStyle>
            <a:lvl1pPr>
              <a:defRPr sz="1210"/>
            </a:lvl1pPr>
            <a:lvl2pPr>
              <a:defRPr sz="1058"/>
            </a:lvl2pPr>
            <a:lvl3pPr>
              <a:defRPr sz="907"/>
            </a:lvl3pPr>
            <a:lvl4pPr>
              <a:defRPr sz="756"/>
            </a:lvl4pPr>
            <a:lvl5pPr>
              <a:defRPr sz="756"/>
            </a:lvl5pPr>
            <a:lvl6pPr>
              <a:defRPr sz="756"/>
            </a:lvl6pPr>
            <a:lvl7pPr>
              <a:defRPr sz="756"/>
            </a:lvl7pPr>
            <a:lvl8pPr>
              <a:defRPr sz="756"/>
            </a:lvl8pPr>
            <a:lvl9pPr>
              <a:defRPr sz="75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049" y="1317784"/>
            <a:ext cx="1114646" cy="2441358"/>
          </a:xfrm>
        </p:spPr>
        <p:txBody>
          <a:bodyPr/>
          <a:lstStyle>
            <a:lvl1pPr marL="0" indent="0">
              <a:buNone/>
              <a:defRPr sz="605"/>
            </a:lvl1pPr>
            <a:lvl2pPr marL="172822" indent="0">
              <a:buNone/>
              <a:defRPr sz="529"/>
            </a:lvl2pPr>
            <a:lvl3pPr marL="345643" indent="0">
              <a:buNone/>
              <a:defRPr sz="454"/>
            </a:lvl3pPr>
            <a:lvl4pPr marL="518465" indent="0">
              <a:buNone/>
              <a:defRPr sz="378"/>
            </a:lvl4pPr>
            <a:lvl5pPr marL="691286" indent="0">
              <a:buNone/>
              <a:defRPr sz="378"/>
            </a:lvl5pPr>
            <a:lvl6pPr marL="864108" indent="0">
              <a:buNone/>
              <a:defRPr sz="378"/>
            </a:lvl6pPr>
            <a:lvl7pPr marL="1036930" indent="0">
              <a:buNone/>
              <a:defRPr sz="378"/>
            </a:lvl7pPr>
            <a:lvl8pPr marL="1209751" indent="0">
              <a:buNone/>
              <a:defRPr sz="378"/>
            </a:lvl8pPr>
            <a:lvl9pPr marL="1382573" indent="0">
              <a:buNone/>
              <a:defRPr sz="3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43AB-F28F-4A22-A73A-96759C7768B9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579F-60B2-418C-8F3B-998C2405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21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049" y="292841"/>
            <a:ext cx="1114646" cy="1024943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69245" y="632456"/>
            <a:ext cx="1749594" cy="3121602"/>
          </a:xfrm>
        </p:spPr>
        <p:txBody>
          <a:bodyPr anchor="t"/>
          <a:lstStyle>
            <a:lvl1pPr marL="0" indent="0">
              <a:buNone/>
              <a:defRPr sz="1210"/>
            </a:lvl1pPr>
            <a:lvl2pPr marL="172822" indent="0">
              <a:buNone/>
              <a:defRPr sz="1058"/>
            </a:lvl2pPr>
            <a:lvl3pPr marL="345643" indent="0">
              <a:buNone/>
              <a:defRPr sz="907"/>
            </a:lvl3pPr>
            <a:lvl4pPr marL="518465" indent="0">
              <a:buNone/>
              <a:defRPr sz="756"/>
            </a:lvl4pPr>
            <a:lvl5pPr marL="691286" indent="0">
              <a:buNone/>
              <a:defRPr sz="756"/>
            </a:lvl5pPr>
            <a:lvl6pPr marL="864108" indent="0">
              <a:buNone/>
              <a:defRPr sz="756"/>
            </a:lvl6pPr>
            <a:lvl7pPr marL="1036930" indent="0">
              <a:buNone/>
              <a:defRPr sz="756"/>
            </a:lvl7pPr>
            <a:lvl8pPr marL="1209751" indent="0">
              <a:buNone/>
              <a:defRPr sz="756"/>
            </a:lvl8pPr>
            <a:lvl9pPr marL="1382573" indent="0">
              <a:buNone/>
              <a:defRPr sz="75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049" y="1317784"/>
            <a:ext cx="1114646" cy="2441358"/>
          </a:xfrm>
        </p:spPr>
        <p:txBody>
          <a:bodyPr/>
          <a:lstStyle>
            <a:lvl1pPr marL="0" indent="0">
              <a:buNone/>
              <a:defRPr sz="605"/>
            </a:lvl1pPr>
            <a:lvl2pPr marL="172822" indent="0">
              <a:buNone/>
              <a:defRPr sz="529"/>
            </a:lvl2pPr>
            <a:lvl3pPr marL="345643" indent="0">
              <a:buNone/>
              <a:defRPr sz="454"/>
            </a:lvl3pPr>
            <a:lvl4pPr marL="518465" indent="0">
              <a:buNone/>
              <a:defRPr sz="378"/>
            </a:lvl4pPr>
            <a:lvl5pPr marL="691286" indent="0">
              <a:buNone/>
              <a:defRPr sz="378"/>
            </a:lvl5pPr>
            <a:lvl6pPr marL="864108" indent="0">
              <a:buNone/>
              <a:defRPr sz="378"/>
            </a:lvl6pPr>
            <a:lvl7pPr marL="1036930" indent="0">
              <a:buNone/>
              <a:defRPr sz="378"/>
            </a:lvl7pPr>
            <a:lvl8pPr marL="1209751" indent="0">
              <a:buNone/>
              <a:defRPr sz="378"/>
            </a:lvl8pPr>
            <a:lvl9pPr marL="1382573" indent="0">
              <a:buNone/>
              <a:defRPr sz="3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43AB-F28F-4A22-A73A-96759C7768B9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579F-60B2-418C-8F3B-998C2405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9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7599" y="233867"/>
            <a:ext cx="2980790" cy="849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99" y="1169330"/>
            <a:ext cx="2980790" cy="278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7599" y="4071302"/>
            <a:ext cx="777597" cy="2338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543AB-F28F-4A22-A73A-96759C7768B9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4796" y="4071302"/>
            <a:ext cx="1166396" cy="2338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40792" y="4071302"/>
            <a:ext cx="777597" cy="2338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6579F-60B2-418C-8F3B-998C2405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70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345643" rtl="0" eaLnBrk="1" latinLnBrk="1" hangingPunct="1">
        <a:lnSpc>
          <a:spcPct val="90000"/>
        </a:lnSpc>
        <a:spcBef>
          <a:spcPct val="0"/>
        </a:spcBef>
        <a:buNone/>
        <a:defRPr sz="16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411" indent="-86411" algn="l" defTabSz="345643" rtl="0" eaLnBrk="1" latinLnBrk="1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1pPr>
      <a:lvl2pPr marL="259232" indent="-86411" algn="l" defTabSz="345643" rtl="0" eaLnBrk="1" latinLnBrk="1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907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indent="-86411" algn="l" defTabSz="345643" rtl="0" eaLnBrk="1" latinLnBrk="1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604876" indent="-86411" algn="l" defTabSz="345643" rtl="0" eaLnBrk="1" latinLnBrk="1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4pPr>
      <a:lvl5pPr marL="777697" indent="-86411" algn="l" defTabSz="345643" rtl="0" eaLnBrk="1" latinLnBrk="1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5pPr>
      <a:lvl6pPr marL="950519" indent="-86411" algn="l" defTabSz="345643" rtl="0" eaLnBrk="1" latinLnBrk="1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6pPr>
      <a:lvl7pPr marL="1123340" indent="-86411" algn="l" defTabSz="345643" rtl="0" eaLnBrk="1" latinLnBrk="1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7pPr>
      <a:lvl8pPr marL="1296162" indent="-86411" algn="l" defTabSz="345643" rtl="0" eaLnBrk="1" latinLnBrk="1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8pPr>
      <a:lvl9pPr marL="1468984" indent="-86411" algn="l" defTabSz="345643" rtl="0" eaLnBrk="1" latinLnBrk="1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5643" rtl="0" eaLnBrk="1" latinLnBrk="1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1pPr>
      <a:lvl2pPr marL="172822" algn="l" defTabSz="345643" rtl="0" eaLnBrk="1" latinLnBrk="1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2pPr>
      <a:lvl3pPr marL="345643" algn="l" defTabSz="345643" rtl="0" eaLnBrk="1" latinLnBrk="1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3pPr>
      <a:lvl4pPr marL="518465" algn="l" defTabSz="345643" rtl="0" eaLnBrk="1" latinLnBrk="1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4pPr>
      <a:lvl5pPr marL="691286" algn="l" defTabSz="345643" rtl="0" eaLnBrk="1" latinLnBrk="1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5pPr>
      <a:lvl6pPr marL="864108" algn="l" defTabSz="345643" rtl="0" eaLnBrk="1" latinLnBrk="1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6pPr>
      <a:lvl7pPr marL="1036930" algn="l" defTabSz="345643" rtl="0" eaLnBrk="1" latinLnBrk="1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7pPr>
      <a:lvl8pPr marL="1209751" algn="l" defTabSz="345643" rtl="0" eaLnBrk="1" latinLnBrk="1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8pPr>
      <a:lvl9pPr marL="1382573" algn="l" defTabSz="345643" rtl="0" eaLnBrk="1" latinLnBrk="1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968B115-9AD3-5DF5-978B-9D8B52B8734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17994" y="34264"/>
            <a:chExt cx="3420000" cy="3420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7BD61A7-4DD4-6078-3075-B06616935C35}"/>
                </a:ext>
              </a:extLst>
            </p:cNvPr>
            <p:cNvGrpSpPr/>
            <p:nvPr/>
          </p:nvGrpSpPr>
          <p:grpSpPr>
            <a:xfrm>
              <a:off x="17994" y="34264"/>
              <a:ext cx="3420000" cy="3420000"/>
              <a:chOff x="4386000" y="1798287"/>
              <a:chExt cx="3420000" cy="3420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024D9AE-3CB6-C088-8620-0F44FD041433}"/>
                  </a:ext>
                </a:extLst>
              </p:cNvPr>
              <p:cNvGrpSpPr/>
              <p:nvPr/>
            </p:nvGrpSpPr>
            <p:grpSpPr>
              <a:xfrm>
                <a:off x="4386000" y="1798287"/>
                <a:ext cx="3420000" cy="3420000"/>
                <a:chOff x="4386000" y="1798287"/>
                <a:chExt cx="3420000" cy="342000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30FC0762-5298-59CB-E21B-3448DFC579D5}"/>
                    </a:ext>
                  </a:extLst>
                </p:cNvPr>
                <p:cNvSpPr/>
                <p:nvPr/>
              </p:nvSpPr>
              <p:spPr>
                <a:xfrm>
                  <a:off x="4386000" y="1798287"/>
                  <a:ext cx="3420000" cy="34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4D4D7C98-22F3-95E7-BF82-61CF2CF00AE7}"/>
                    </a:ext>
                  </a:extLst>
                </p:cNvPr>
                <p:cNvSpPr/>
                <p:nvPr/>
              </p:nvSpPr>
              <p:spPr>
                <a:xfrm>
                  <a:off x="4548000" y="1966899"/>
                  <a:ext cx="3096000" cy="3096000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8BC0B03-51FC-5729-5FBC-D1380A63C26D}"/>
                  </a:ext>
                </a:extLst>
              </p:cNvPr>
              <p:cNvSpPr/>
              <p:nvPr/>
            </p:nvSpPr>
            <p:spPr>
              <a:xfrm>
                <a:off x="5458988" y="2887671"/>
                <a:ext cx="1260000" cy="12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D0C75A-BB36-DEC8-7570-DA7A0CBC6EEB}"/>
                </a:ext>
              </a:extLst>
            </p:cNvPr>
            <p:cNvGrpSpPr/>
            <p:nvPr/>
          </p:nvGrpSpPr>
          <p:grpSpPr>
            <a:xfrm rot="5400000">
              <a:off x="623073" y="414449"/>
              <a:ext cx="2232173" cy="2676894"/>
              <a:chOff x="4991071" y="2178472"/>
              <a:chExt cx="2232174" cy="267689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53AF0E4-8A83-CC2B-2813-B0207DAD3296}"/>
                  </a:ext>
                </a:extLst>
              </p:cNvPr>
              <p:cNvGrpSpPr/>
              <p:nvPr/>
            </p:nvGrpSpPr>
            <p:grpSpPr>
              <a:xfrm>
                <a:off x="5873580" y="2178472"/>
                <a:ext cx="462646" cy="2676894"/>
                <a:chOff x="5882458" y="2178472"/>
                <a:chExt cx="462646" cy="2676894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466B209-64D0-3F62-EA06-0F570667EF97}"/>
                    </a:ext>
                  </a:extLst>
                </p:cNvPr>
                <p:cNvSpPr/>
                <p:nvPr/>
              </p:nvSpPr>
              <p:spPr>
                <a:xfrm>
                  <a:off x="6022282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15762E58-12B2-0996-ACC1-F312B58460C8}"/>
                    </a:ext>
                  </a:extLst>
                </p:cNvPr>
                <p:cNvSpPr/>
                <p:nvPr/>
              </p:nvSpPr>
              <p:spPr>
                <a:xfrm>
                  <a:off x="6136281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2D0E9A62-483B-4407-BBD2-8F09DD2D90F5}"/>
                    </a:ext>
                  </a:extLst>
                </p:cNvPr>
                <p:cNvSpPr/>
                <p:nvPr/>
              </p:nvSpPr>
              <p:spPr>
                <a:xfrm>
                  <a:off x="6004403" y="2178472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C409B6D1-4B39-762F-7065-E99A3F8798CC}"/>
                    </a:ext>
                  </a:extLst>
                </p:cNvPr>
                <p:cNvSpPr/>
                <p:nvPr/>
              </p:nvSpPr>
              <p:spPr>
                <a:xfrm>
                  <a:off x="6005291" y="4639366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사다리꼴 20">
                  <a:extLst>
                    <a:ext uri="{FF2B5EF4-FFF2-40B4-BE49-F238E27FC236}">
                      <a16:creationId xmlns:a16="http://schemas.microsoft.com/office/drawing/2014/main" id="{FA7A07C5-D1AD-2115-EAAF-74E2E3094A3F}"/>
                    </a:ext>
                  </a:extLst>
                </p:cNvPr>
                <p:cNvSpPr/>
                <p:nvPr/>
              </p:nvSpPr>
              <p:spPr>
                <a:xfrm rot="16200000">
                  <a:off x="6042691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사다리꼴 21">
                  <a:extLst>
                    <a:ext uri="{FF2B5EF4-FFF2-40B4-BE49-F238E27FC236}">
                      <a16:creationId xmlns:a16="http://schemas.microsoft.com/office/drawing/2014/main" id="{F735D4F3-1E44-47FC-38B2-82C8D8635796}"/>
                    </a:ext>
                  </a:extLst>
                </p:cNvPr>
                <p:cNvSpPr/>
                <p:nvPr/>
              </p:nvSpPr>
              <p:spPr>
                <a:xfrm rot="5400000">
                  <a:off x="5788868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CE462CD-36FD-0C54-8A9D-CCBA457F4624}"/>
                  </a:ext>
                </a:extLst>
              </p:cNvPr>
              <p:cNvGrpSpPr/>
              <p:nvPr/>
            </p:nvGrpSpPr>
            <p:grpSpPr>
              <a:xfrm>
                <a:off x="4991071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41B96F0E-B5B0-001C-C763-20735F671407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2A9D8C2A-2500-A83D-960F-3DF0D26EA385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4F9A402-4388-0DEB-B7D4-7AF137E2C31F}"/>
                  </a:ext>
                </a:extLst>
              </p:cNvPr>
              <p:cNvGrpSpPr/>
              <p:nvPr/>
            </p:nvGrpSpPr>
            <p:grpSpPr>
              <a:xfrm rot="10800000">
                <a:off x="6342454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CEBAF8B4-0095-F6F5-AA2C-7E5F343D0298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3B622D89-9337-D4AC-7974-098110EECACB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0BB684E-51C0-0423-77B2-A9137DF076A9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C70B002-E35E-BDDF-1117-6144E649CFAE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6A0D507-F5B2-4B6F-C0F4-076D49B29CA0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421309E9-C55D-1A1C-622A-A18B519D0DCF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3F57080B-E137-202B-962F-CCD34FB13DEE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B57F3C0-A17C-7443-C7A8-E7F962AAE29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857EBD3B-A1A9-08B5-61BB-D4CAFCC84366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2A847CC7-5D17-FD8F-0B15-83A165A72374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A6ECED83-AEAE-A030-A055-24E2E09CB021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3C06FADD-F1B6-95B4-1361-958767EE785C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673C48F1-718B-670C-758A-27B74AA0935D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24813CDE-F1F1-69EF-5173-7179B32AE56B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10E7FDD1-795E-E2C6-2239-4655DBDDDEE0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9252045A-A2DC-0068-66C5-F4917E9A582E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0A1F8699-E792-F6D0-E2EB-1B21BEC4242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3F80DD08-35E3-7F89-6F33-450051E73BDC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A40F07F-C5A5-7A80-603B-E5631AA6912B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7F507EE5-FEAE-1A7F-3E7C-9225D99A52F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A902C5CF-357B-758E-4F0E-A344FB305D75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F557107-EAE9-B023-DEB0-EBCCFCB1D345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B750646-CF51-667F-E833-B713A78ECBDE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C2C5AF31-0BF9-E2B0-CDCC-E57CE2043C1C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55C7236-0C16-A668-F144-8338B7915648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8BECE40-9704-1E9F-010B-3381FFAE3778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55A9E1DC-FA98-2CB3-B672-079F3BBD725E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F2D3A08-A9A1-9D07-45E8-C6AECD8789BF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C5E651D-20DD-05AE-909E-4F2189CA0C6B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797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AADEA9-7EB2-2C71-0C61-14A85A7F1342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17994" y="34264"/>
            <a:chExt cx="3420000" cy="3420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7BD61A7-4DD4-6078-3075-B06616935C35}"/>
                </a:ext>
              </a:extLst>
            </p:cNvPr>
            <p:cNvGrpSpPr/>
            <p:nvPr/>
          </p:nvGrpSpPr>
          <p:grpSpPr>
            <a:xfrm>
              <a:off x="17994" y="34264"/>
              <a:ext cx="3420000" cy="3420000"/>
              <a:chOff x="4386000" y="1798287"/>
              <a:chExt cx="3420000" cy="3420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024D9AE-3CB6-C088-8620-0F44FD041433}"/>
                  </a:ext>
                </a:extLst>
              </p:cNvPr>
              <p:cNvGrpSpPr/>
              <p:nvPr/>
            </p:nvGrpSpPr>
            <p:grpSpPr>
              <a:xfrm>
                <a:off x="4386000" y="1798287"/>
                <a:ext cx="3420000" cy="3420000"/>
                <a:chOff x="4386000" y="1798287"/>
                <a:chExt cx="3420000" cy="342000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30FC0762-5298-59CB-E21B-3448DFC579D5}"/>
                    </a:ext>
                  </a:extLst>
                </p:cNvPr>
                <p:cNvSpPr/>
                <p:nvPr/>
              </p:nvSpPr>
              <p:spPr>
                <a:xfrm>
                  <a:off x="4386000" y="1798287"/>
                  <a:ext cx="3420000" cy="34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4D4D7C98-22F3-95E7-BF82-61CF2CF00AE7}"/>
                    </a:ext>
                  </a:extLst>
                </p:cNvPr>
                <p:cNvSpPr/>
                <p:nvPr/>
              </p:nvSpPr>
              <p:spPr>
                <a:xfrm>
                  <a:off x="4548000" y="1966899"/>
                  <a:ext cx="3096000" cy="3096000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8BC0B03-51FC-5729-5FBC-D1380A63C26D}"/>
                  </a:ext>
                </a:extLst>
              </p:cNvPr>
              <p:cNvSpPr/>
              <p:nvPr/>
            </p:nvSpPr>
            <p:spPr>
              <a:xfrm>
                <a:off x="5458988" y="2887671"/>
                <a:ext cx="1260000" cy="12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D0C75A-BB36-DEC8-7570-DA7A0CBC6EEB}"/>
                </a:ext>
              </a:extLst>
            </p:cNvPr>
            <p:cNvGrpSpPr/>
            <p:nvPr/>
          </p:nvGrpSpPr>
          <p:grpSpPr>
            <a:xfrm rot="6837650">
              <a:off x="623073" y="414449"/>
              <a:ext cx="2232173" cy="2676894"/>
              <a:chOff x="4991071" y="2178472"/>
              <a:chExt cx="2232174" cy="267689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53AF0E4-8A83-CC2B-2813-B0207DAD3296}"/>
                  </a:ext>
                </a:extLst>
              </p:cNvPr>
              <p:cNvGrpSpPr/>
              <p:nvPr/>
            </p:nvGrpSpPr>
            <p:grpSpPr>
              <a:xfrm>
                <a:off x="5873580" y="2178472"/>
                <a:ext cx="462646" cy="2676894"/>
                <a:chOff x="5882458" y="2178472"/>
                <a:chExt cx="462646" cy="2676894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466B209-64D0-3F62-EA06-0F570667EF97}"/>
                    </a:ext>
                  </a:extLst>
                </p:cNvPr>
                <p:cNvSpPr/>
                <p:nvPr/>
              </p:nvSpPr>
              <p:spPr>
                <a:xfrm>
                  <a:off x="6022282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15762E58-12B2-0996-ACC1-F312B58460C8}"/>
                    </a:ext>
                  </a:extLst>
                </p:cNvPr>
                <p:cNvSpPr/>
                <p:nvPr/>
              </p:nvSpPr>
              <p:spPr>
                <a:xfrm>
                  <a:off x="6136281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2D0E9A62-483B-4407-BBD2-8F09DD2D90F5}"/>
                    </a:ext>
                  </a:extLst>
                </p:cNvPr>
                <p:cNvSpPr/>
                <p:nvPr/>
              </p:nvSpPr>
              <p:spPr>
                <a:xfrm>
                  <a:off x="6004403" y="2178472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C409B6D1-4B39-762F-7065-E99A3F8798CC}"/>
                    </a:ext>
                  </a:extLst>
                </p:cNvPr>
                <p:cNvSpPr/>
                <p:nvPr/>
              </p:nvSpPr>
              <p:spPr>
                <a:xfrm>
                  <a:off x="6005291" y="4639366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사다리꼴 20">
                  <a:extLst>
                    <a:ext uri="{FF2B5EF4-FFF2-40B4-BE49-F238E27FC236}">
                      <a16:creationId xmlns:a16="http://schemas.microsoft.com/office/drawing/2014/main" id="{FA7A07C5-D1AD-2115-EAAF-74E2E3094A3F}"/>
                    </a:ext>
                  </a:extLst>
                </p:cNvPr>
                <p:cNvSpPr/>
                <p:nvPr/>
              </p:nvSpPr>
              <p:spPr>
                <a:xfrm rot="16200000">
                  <a:off x="6042691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사다리꼴 21">
                  <a:extLst>
                    <a:ext uri="{FF2B5EF4-FFF2-40B4-BE49-F238E27FC236}">
                      <a16:creationId xmlns:a16="http://schemas.microsoft.com/office/drawing/2014/main" id="{F735D4F3-1E44-47FC-38B2-82C8D8635796}"/>
                    </a:ext>
                  </a:extLst>
                </p:cNvPr>
                <p:cNvSpPr/>
                <p:nvPr/>
              </p:nvSpPr>
              <p:spPr>
                <a:xfrm rot="5400000">
                  <a:off x="5788868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CE462CD-36FD-0C54-8A9D-CCBA457F4624}"/>
                  </a:ext>
                </a:extLst>
              </p:cNvPr>
              <p:cNvGrpSpPr/>
              <p:nvPr/>
            </p:nvGrpSpPr>
            <p:grpSpPr>
              <a:xfrm>
                <a:off x="4991071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41B96F0E-B5B0-001C-C763-20735F671407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2A9D8C2A-2500-A83D-960F-3DF0D26EA385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4F9A402-4388-0DEB-B7D4-7AF137E2C31F}"/>
                  </a:ext>
                </a:extLst>
              </p:cNvPr>
              <p:cNvGrpSpPr/>
              <p:nvPr/>
            </p:nvGrpSpPr>
            <p:grpSpPr>
              <a:xfrm rot="10800000">
                <a:off x="6342454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CEBAF8B4-0095-F6F5-AA2C-7E5F343D0298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3B622D89-9337-D4AC-7974-098110EECACB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102186" y="2151872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0819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2329311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695711" y="1096433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6A2D495-3FAF-0CBC-654D-744E1428EAB0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53A33E1-64E6-E1A3-8DE6-C32B0432C710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C3868E5-3176-E056-F33A-D75FECC87CD5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07170D66-9B88-9AE9-050D-A65EFC9313B9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81949A5-F7E1-CE91-248B-56D1016CB86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13140AEB-8EFC-662D-9093-8C16F6046F9B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6948F99-0320-3877-D3CC-F6DF4E17C0FA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0AE9967-C9E7-68CD-76EE-23658E569FCE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1E617849-83FA-6C78-8095-6B010DF7E559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9B06880B-8F65-83D7-13F9-53B20A430761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F81C728-4C53-BDB5-317D-FB3199C60F12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57BE24D-2D3C-3650-E587-2EC05FFDE4E8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FD22317B-BE73-77A4-D824-0F514DA1385A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7181A533-485D-F0B3-8114-A67E0028B6F7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4EE9C134-6276-2094-012E-AA9F04195A6C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C4EB2719-76EC-517B-81F8-919ABA666CB2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FB69FB1-2993-E303-7F0A-8FAE34079D5E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D1B4181-95CF-C4E7-69E0-83AB32A5DAD1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9DC7B5D0-CE6F-CE74-7057-4A108C3E1461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4631E05-19A0-4DE6-66FF-574A6362A246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600D0F9-5A11-2585-3F06-46264CF74BD6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3B771DF-682A-AFCD-0A80-6402A56308F1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F7B31BB9-A6EC-462C-4263-A5B3BF9F6C3C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B8833095-6194-FAA6-4105-7CBCA1DD0D23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5ECC7DD-2A0F-8B53-F53A-B3F27C410191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EC1E6C7-96DB-92E0-9AF8-87CEB45DB794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35B823A-6007-8752-7764-7C389BFA7243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459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 rot="5400000">
            <a:off x="347913" y="612390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CE6034F6-7CF3-F307-5A40-3242AB269456}"/>
              </a:ext>
            </a:extLst>
          </p:cNvPr>
          <p:cNvSpPr/>
          <p:nvPr/>
        </p:nvSpPr>
        <p:spPr>
          <a:xfrm>
            <a:off x="488445" y="1012046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223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2329311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6A2D495-3FAF-0CBC-654D-744E1428EAB0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53A33E1-64E6-E1A3-8DE6-C32B0432C710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C3868E5-3176-E056-F33A-D75FECC87CD5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07170D66-9B88-9AE9-050D-A65EFC9313B9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81949A5-F7E1-CE91-248B-56D1016CB86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13140AEB-8EFC-662D-9093-8C16F6046F9B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6948F99-0320-3877-D3CC-F6DF4E17C0FA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0AE9967-C9E7-68CD-76EE-23658E569FCE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1E617849-83FA-6C78-8095-6B010DF7E559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9B06880B-8F65-83D7-13F9-53B20A430761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F81C728-4C53-BDB5-317D-FB3199C60F12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57BE24D-2D3C-3650-E587-2EC05FFDE4E8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FD22317B-BE73-77A4-D824-0F514DA1385A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7181A533-485D-F0B3-8114-A67E0028B6F7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4EE9C134-6276-2094-012E-AA9F04195A6C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C4EB2719-76EC-517B-81F8-919ABA666CB2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FB69FB1-2993-E303-7F0A-8FAE34079D5E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D1B4181-95CF-C4E7-69E0-83AB32A5DAD1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9DC7B5D0-CE6F-CE74-7057-4A108C3E1461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4631E05-19A0-4DE6-66FF-574A6362A246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600D0F9-5A11-2585-3F06-46264CF74BD6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3B771DF-682A-AFCD-0A80-6402A56308F1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F7B31BB9-A6EC-462C-4263-A5B3BF9F6C3C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B8833095-6194-FAA6-4105-7CBCA1DD0D23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5ECC7DD-2A0F-8B53-F53A-B3F27C410191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EC1E6C7-96DB-92E0-9AF8-87CEB45DB794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35B823A-6007-8752-7764-7C389BFA7243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08643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AADEA9-7EB2-2C71-0C61-14A85A7F1342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17994" y="34264"/>
            <a:chExt cx="3420000" cy="3420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7BD61A7-4DD4-6078-3075-B06616935C35}"/>
                </a:ext>
              </a:extLst>
            </p:cNvPr>
            <p:cNvGrpSpPr/>
            <p:nvPr/>
          </p:nvGrpSpPr>
          <p:grpSpPr>
            <a:xfrm>
              <a:off x="17994" y="34264"/>
              <a:ext cx="3420000" cy="3420000"/>
              <a:chOff x="4386000" y="1798287"/>
              <a:chExt cx="3420000" cy="3420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024D9AE-3CB6-C088-8620-0F44FD041433}"/>
                  </a:ext>
                </a:extLst>
              </p:cNvPr>
              <p:cNvGrpSpPr/>
              <p:nvPr/>
            </p:nvGrpSpPr>
            <p:grpSpPr>
              <a:xfrm>
                <a:off x="4386000" y="1798287"/>
                <a:ext cx="3420000" cy="3420000"/>
                <a:chOff x="4386000" y="1798287"/>
                <a:chExt cx="3420000" cy="342000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30FC0762-5298-59CB-E21B-3448DFC579D5}"/>
                    </a:ext>
                  </a:extLst>
                </p:cNvPr>
                <p:cNvSpPr/>
                <p:nvPr/>
              </p:nvSpPr>
              <p:spPr>
                <a:xfrm>
                  <a:off x="4386000" y="1798287"/>
                  <a:ext cx="3420000" cy="34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4D4D7C98-22F3-95E7-BF82-61CF2CF00AE7}"/>
                    </a:ext>
                  </a:extLst>
                </p:cNvPr>
                <p:cNvSpPr/>
                <p:nvPr/>
              </p:nvSpPr>
              <p:spPr>
                <a:xfrm>
                  <a:off x="4548000" y="1966899"/>
                  <a:ext cx="3096000" cy="3096000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8BC0B03-51FC-5729-5FBC-D1380A63C26D}"/>
                  </a:ext>
                </a:extLst>
              </p:cNvPr>
              <p:cNvSpPr/>
              <p:nvPr/>
            </p:nvSpPr>
            <p:spPr>
              <a:xfrm>
                <a:off x="5458988" y="2887671"/>
                <a:ext cx="1260000" cy="12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D0C75A-BB36-DEC8-7570-DA7A0CBC6EEB}"/>
                </a:ext>
              </a:extLst>
            </p:cNvPr>
            <p:cNvGrpSpPr/>
            <p:nvPr/>
          </p:nvGrpSpPr>
          <p:grpSpPr>
            <a:xfrm rot="6837650">
              <a:off x="623073" y="414449"/>
              <a:ext cx="2232173" cy="2676894"/>
              <a:chOff x="4991071" y="2178472"/>
              <a:chExt cx="2232174" cy="267689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53AF0E4-8A83-CC2B-2813-B0207DAD3296}"/>
                  </a:ext>
                </a:extLst>
              </p:cNvPr>
              <p:cNvGrpSpPr/>
              <p:nvPr/>
            </p:nvGrpSpPr>
            <p:grpSpPr>
              <a:xfrm>
                <a:off x="5873580" y="2178472"/>
                <a:ext cx="462646" cy="2676894"/>
                <a:chOff x="5882458" y="2178472"/>
                <a:chExt cx="462646" cy="2676894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466B209-64D0-3F62-EA06-0F570667EF97}"/>
                    </a:ext>
                  </a:extLst>
                </p:cNvPr>
                <p:cNvSpPr/>
                <p:nvPr/>
              </p:nvSpPr>
              <p:spPr>
                <a:xfrm>
                  <a:off x="6022282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15762E58-12B2-0996-ACC1-F312B58460C8}"/>
                    </a:ext>
                  </a:extLst>
                </p:cNvPr>
                <p:cNvSpPr/>
                <p:nvPr/>
              </p:nvSpPr>
              <p:spPr>
                <a:xfrm>
                  <a:off x="6136281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2D0E9A62-483B-4407-BBD2-8F09DD2D90F5}"/>
                    </a:ext>
                  </a:extLst>
                </p:cNvPr>
                <p:cNvSpPr/>
                <p:nvPr/>
              </p:nvSpPr>
              <p:spPr>
                <a:xfrm>
                  <a:off x="6004403" y="2178472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C409B6D1-4B39-762F-7065-E99A3F8798CC}"/>
                    </a:ext>
                  </a:extLst>
                </p:cNvPr>
                <p:cNvSpPr/>
                <p:nvPr/>
              </p:nvSpPr>
              <p:spPr>
                <a:xfrm>
                  <a:off x="6005291" y="4639366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사다리꼴 20">
                  <a:extLst>
                    <a:ext uri="{FF2B5EF4-FFF2-40B4-BE49-F238E27FC236}">
                      <a16:creationId xmlns:a16="http://schemas.microsoft.com/office/drawing/2014/main" id="{FA7A07C5-D1AD-2115-EAAF-74E2E3094A3F}"/>
                    </a:ext>
                  </a:extLst>
                </p:cNvPr>
                <p:cNvSpPr/>
                <p:nvPr/>
              </p:nvSpPr>
              <p:spPr>
                <a:xfrm rot="16200000">
                  <a:off x="6042691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사다리꼴 21">
                  <a:extLst>
                    <a:ext uri="{FF2B5EF4-FFF2-40B4-BE49-F238E27FC236}">
                      <a16:creationId xmlns:a16="http://schemas.microsoft.com/office/drawing/2014/main" id="{F735D4F3-1E44-47FC-38B2-82C8D8635796}"/>
                    </a:ext>
                  </a:extLst>
                </p:cNvPr>
                <p:cNvSpPr/>
                <p:nvPr/>
              </p:nvSpPr>
              <p:spPr>
                <a:xfrm rot="5400000">
                  <a:off x="5788868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CE462CD-36FD-0C54-8A9D-CCBA457F4624}"/>
                  </a:ext>
                </a:extLst>
              </p:cNvPr>
              <p:cNvGrpSpPr/>
              <p:nvPr/>
            </p:nvGrpSpPr>
            <p:grpSpPr>
              <a:xfrm>
                <a:off x="4991071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41B96F0E-B5B0-001C-C763-20735F671407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2A9D8C2A-2500-A83D-960F-3DF0D26EA385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4F9A402-4388-0DEB-B7D4-7AF137E2C31F}"/>
                  </a:ext>
                </a:extLst>
              </p:cNvPr>
              <p:cNvGrpSpPr/>
              <p:nvPr/>
            </p:nvGrpSpPr>
            <p:grpSpPr>
              <a:xfrm rot="10800000">
                <a:off x="6342454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CEBAF8B4-0095-F6F5-AA2C-7E5F343D0298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3B622D89-9337-D4AC-7974-098110EECACB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9185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>
            <a:off x="445887" y="677706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985612" y="2314616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348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AADEA9-7EB2-2C71-0C61-14A85A7F1342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17994" y="34264"/>
            <a:chExt cx="3420000" cy="3420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7BD61A7-4DD4-6078-3075-B06616935C35}"/>
                </a:ext>
              </a:extLst>
            </p:cNvPr>
            <p:cNvGrpSpPr/>
            <p:nvPr/>
          </p:nvGrpSpPr>
          <p:grpSpPr>
            <a:xfrm>
              <a:off x="17994" y="34264"/>
              <a:ext cx="3420000" cy="3420000"/>
              <a:chOff x="4386000" y="1798287"/>
              <a:chExt cx="3420000" cy="3420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024D9AE-3CB6-C088-8620-0F44FD041433}"/>
                  </a:ext>
                </a:extLst>
              </p:cNvPr>
              <p:cNvGrpSpPr/>
              <p:nvPr/>
            </p:nvGrpSpPr>
            <p:grpSpPr>
              <a:xfrm>
                <a:off x="4386000" y="1798287"/>
                <a:ext cx="3420000" cy="3420000"/>
                <a:chOff x="4386000" y="1798287"/>
                <a:chExt cx="3420000" cy="342000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30FC0762-5298-59CB-E21B-3448DFC579D5}"/>
                    </a:ext>
                  </a:extLst>
                </p:cNvPr>
                <p:cNvSpPr/>
                <p:nvPr/>
              </p:nvSpPr>
              <p:spPr>
                <a:xfrm>
                  <a:off x="4386000" y="1798287"/>
                  <a:ext cx="3420000" cy="34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4D4D7C98-22F3-95E7-BF82-61CF2CF00AE7}"/>
                    </a:ext>
                  </a:extLst>
                </p:cNvPr>
                <p:cNvSpPr/>
                <p:nvPr/>
              </p:nvSpPr>
              <p:spPr>
                <a:xfrm>
                  <a:off x="4548000" y="1966899"/>
                  <a:ext cx="3096000" cy="3096000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8BC0B03-51FC-5729-5FBC-D1380A63C26D}"/>
                  </a:ext>
                </a:extLst>
              </p:cNvPr>
              <p:cNvSpPr/>
              <p:nvPr/>
            </p:nvSpPr>
            <p:spPr>
              <a:xfrm>
                <a:off x="5458988" y="2887671"/>
                <a:ext cx="1260000" cy="12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D0C75A-BB36-DEC8-7570-DA7A0CBC6EEB}"/>
                </a:ext>
              </a:extLst>
            </p:cNvPr>
            <p:cNvGrpSpPr/>
            <p:nvPr/>
          </p:nvGrpSpPr>
          <p:grpSpPr>
            <a:xfrm rot="6837650">
              <a:off x="623073" y="414449"/>
              <a:ext cx="2232173" cy="2676894"/>
              <a:chOff x="4991071" y="2178472"/>
              <a:chExt cx="2232174" cy="267689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53AF0E4-8A83-CC2B-2813-B0207DAD3296}"/>
                  </a:ext>
                </a:extLst>
              </p:cNvPr>
              <p:cNvGrpSpPr/>
              <p:nvPr/>
            </p:nvGrpSpPr>
            <p:grpSpPr>
              <a:xfrm>
                <a:off x="5873580" y="2178472"/>
                <a:ext cx="462646" cy="2676894"/>
                <a:chOff x="5882458" y="2178472"/>
                <a:chExt cx="462646" cy="2676894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466B209-64D0-3F62-EA06-0F570667EF97}"/>
                    </a:ext>
                  </a:extLst>
                </p:cNvPr>
                <p:cNvSpPr/>
                <p:nvPr/>
              </p:nvSpPr>
              <p:spPr>
                <a:xfrm>
                  <a:off x="6022282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15762E58-12B2-0996-ACC1-F312B58460C8}"/>
                    </a:ext>
                  </a:extLst>
                </p:cNvPr>
                <p:cNvSpPr/>
                <p:nvPr/>
              </p:nvSpPr>
              <p:spPr>
                <a:xfrm>
                  <a:off x="6136281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2D0E9A62-483B-4407-BBD2-8F09DD2D90F5}"/>
                    </a:ext>
                  </a:extLst>
                </p:cNvPr>
                <p:cNvSpPr/>
                <p:nvPr/>
              </p:nvSpPr>
              <p:spPr>
                <a:xfrm>
                  <a:off x="6004403" y="2178472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C409B6D1-4B39-762F-7065-E99A3F8798CC}"/>
                    </a:ext>
                  </a:extLst>
                </p:cNvPr>
                <p:cNvSpPr/>
                <p:nvPr/>
              </p:nvSpPr>
              <p:spPr>
                <a:xfrm>
                  <a:off x="6005291" y="4639366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사다리꼴 20">
                  <a:extLst>
                    <a:ext uri="{FF2B5EF4-FFF2-40B4-BE49-F238E27FC236}">
                      <a16:creationId xmlns:a16="http://schemas.microsoft.com/office/drawing/2014/main" id="{FA7A07C5-D1AD-2115-EAAF-74E2E3094A3F}"/>
                    </a:ext>
                  </a:extLst>
                </p:cNvPr>
                <p:cNvSpPr/>
                <p:nvPr/>
              </p:nvSpPr>
              <p:spPr>
                <a:xfrm rot="16200000">
                  <a:off x="6042691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사다리꼴 21">
                  <a:extLst>
                    <a:ext uri="{FF2B5EF4-FFF2-40B4-BE49-F238E27FC236}">
                      <a16:creationId xmlns:a16="http://schemas.microsoft.com/office/drawing/2014/main" id="{F735D4F3-1E44-47FC-38B2-82C8D8635796}"/>
                    </a:ext>
                  </a:extLst>
                </p:cNvPr>
                <p:cNvSpPr/>
                <p:nvPr/>
              </p:nvSpPr>
              <p:spPr>
                <a:xfrm rot="5400000">
                  <a:off x="5788868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CE462CD-36FD-0C54-8A9D-CCBA457F4624}"/>
                  </a:ext>
                </a:extLst>
              </p:cNvPr>
              <p:cNvGrpSpPr/>
              <p:nvPr/>
            </p:nvGrpSpPr>
            <p:grpSpPr>
              <a:xfrm>
                <a:off x="4991071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41B96F0E-B5B0-001C-C763-20735F671407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2A9D8C2A-2500-A83D-960F-3DF0D26EA385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4F9A402-4388-0DEB-B7D4-7AF137E2C31F}"/>
                  </a:ext>
                </a:extLst>
              </p:cNvPr>
              <p:cNvGrpSpPr/>
              <p:nvPr/>
            </p:nvGrpSpPr>
            <p:grpSpPr>
              <a:xfrm rot="10800000">
                <a:off x="6342454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CEBAF8B4-0095-F6F5-AA2C-7E5F343D0298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3B622D89-9337-D4AC-7974-098110EECACB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102186" y="2151872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6659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4566465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038828" y="719613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D0FDF11-5AD0-4D35-8AE3-99F6C260D6D3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D65C75E-0667-765B-043D-A0899867AF53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10AEFD45-5602-4ED5-C88A-C003B521589C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D24EACCC-FC9C-F892-8B71-C032956A52B3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A14BCBCF-1462-56D9-7889-8131974F8AD5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64E4746D-EAC0-C0E6-E8A0-B10A695C636A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9C59C21C-BDFE-2D4A-8D3F-AA8AF62D0D91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3CCD8F29-9F7D-0CA9-3686-4BA2C871B271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397B0481-AA0E-98DF-F1CA-BF07B0A2E40A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60ABB590-7F4C-DEA8-32D5-B7BCE9EBFFCC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33F87838-19B4-C633-C2A1-1C7F42F744E1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84CB6E4-A152-9816-20AD-1DEF1774339F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3F1098BF-94DB-1C26-6B4A-AA3BADE12E30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316F3381-4760-3523-27E1-1F234DE0A9C4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DFD889EA-0833-41B5-EC75-58BBE67125B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115CF0BE-A475-C52D-5918-481C3B87D468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7653A23-CD47-0B6A-C954-7263109BCCB1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96864B3-FBDD-4079-2566-82EE18419356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85A5AFA9-5D65-2AAA-9B65-5C9D8E400EF3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2C04668-23BF-D295-F84F-982812526A07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BC64E034-E42E-2334-A85A-BD0FC15608A2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EB68BFB-9134-7403-5127-3900D0FA3260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2F71BF0C-52D2-A00F-E51B-7E22961B711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BABE974F-25D5-E557-0093-CC6008DC3B19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288C0657-CC9F-D411-06A6-C37EEA4A49B5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3B7CD5E3-FD39-0209-7069-5F3881CDE1C9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04203D9B-20BA-8CF2-B976-87F9C4C0C2C0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7871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 rot="7704226">
            <a:off x="386014" y="547074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13B3DEFB-CFDF-2583-DC82-5853DFA90ABD}"/>
              </a:ext>
            </a:extLst>
          </p:cNvPr>
          <p:cNvSpPr/>
          <p:nvPr/>
        </p:nvSpPr>
        <p:spPr>
          <a:xfrm>
            <a:off x="960677" y="535203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149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4566465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D0FDF11-5AD0-4D35-8AE3-99F6C260D6D3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D65C75E-0667-765B-043D-A0899867AF53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10AEFD45-5602-4ED5-C88A-C003B521589C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D24EACCC-FC9C-F892-8B71-C032956A52B3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A14BCBCF-1462-56D9-7889-8131974F8AD5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64E4746D-EAC0-C0E6-E8A0-B10A695C636A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9C59C21C-BDFE-2D4A-8D3F-AA8AF62D0D91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3CCD8F29-9F7D-0CA9-3686-4BA2C871B271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397B0481-AA0E-98DF-F1CA-BF07B0A2E40A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60ABB590-7F4C-DEA8-32D5-B7BCE9EBFFCC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33F87838-19B4-C633-C2A1-1C7F42F744E1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84CB6E4-A152-9816-20AD-1DEF1774339F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3F1098BF-94DB-1C26-6B4A-AA3BADE12E30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316F3381-4760-3523-27E1-1F234DE0A9C4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DFD889EA-0833-41B5-EC75-58BBE67125B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115CF0BE-A475-C52D-5918-481C3B87D468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7653A23-CD47-0B6A-C954-7263109BCCB1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96864B3-FBDD-4079-2566-82EE18419356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85A5AFA9-5D65-2AAA-9B65-5C9D8E400EF3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2C04668-23BF-D295-F84F-982812526A07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BC64E034-E42E-2334-A85A-BD0FC15608A2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EB68BFB-9134-7403-5127-3900D0FA3260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2F71BF0C-52D2-A00F-E51B-7E22961B711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BABE974F-25D5-E557-0093-CC6008DC3B19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288C0657-CC9F-D411-06A6-C37EEA4A49B5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3B7CD5E3-FD39-0209-7069-5F3881CDE1C9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04203D9B-20BA-8CF2-B976-87F9C4C0C2C0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7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AADEA9-7EB2-2C71-0C61-14A85A7F1342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17994" y="34264"/>
            <a:chExt cx="3420000" cy="3420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7BD61A7-4DD4-6078-3075-B06616935C35}"/>
                </a:ext>
              </a:extLst>
            </p:cNvPr>
            <p:cNvGrpSpPr/>
            <p:nvPr/>
          </p:nvGrpSpPr>
          <p:grpSpPr>
            <a:xfrm>
              <a:off x="17994" y="34264"/>
              <a:ext cx="3420000" cy="3420000"/>
              <a:chOff x="4386000" y="1798287"/>
              <a:chExt cx="3420000" cy="3420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024D9AE-3CB6-C088-8620-0F44FD041433}"/>
                  </a:ext>
                </a:extLst>
              </p:cNvPr>
              <p:cNvGrpSpPr/>
              <p:nvPr/>
            </p:nvGrpSpPr>
            <p:grpSpPr>
              <a:xfrm>
                <a:off x="4386000" y="1798287"/>
                <a:ext cx="3420000" cy="3420000"/>
                <a:chOff x="4386000" y="1798287"/>
                <a:chExt cx="3420000" cy="342000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30FC0762-5298-59CB-E21B-3448DFC579D5}"/>
                    </a:ext>
                  </a:extLst>
                </p:cNvPr>
                <p:cNvSpPr/>
                <p:nvPr/>
              </p:nvSpPr>
              <p:spPr>
                <a:xfrm>
                  <a:off x="4386000" y="1798287"/>
                  <a:ext cx="3420000" cy="34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4D4D7C98-22F3-95E7-BF82-61CF2CF00AE7}"/>
                    </a:ext>
                  </a:extLst>
                </p:cNvPr>
                <p:cNvSpPr/>
                <p:nvPr/>
              </p:nvSpPr>
              <p:spPr>
                <a:xfrm>
                  <a:off x="4548000" y="1966899"/>
                  <a:ext cx="3096000" cy="3096000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8BC0B03-51FC-5729-5FBC-D1380A63C26D}"/>
                  </a:ext>
                </a:extLst>
              </p:cNvPr>
              <p:cNvSpPr/>
              <p:nvPr/>
            </p:nvSpPr>
            <p:spPr>
              <a:xfrm>
                <a:off x="5458988" y="2887671"/>
                <a:ext cx="1260000" cy="12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D0C75A-BB36-DEC8-7570-DA7A0CBC6EEB}"/>
                </a:ext>
              </a:extLst>
            </p:cNvPr>
            <p:cNvGrpSpPr/>
            <p:nvPr/>
          </p:nvGrpSpPr>
          <p:grpSpPr>
            <a:xfrm rot="6837650">
              <a:off x="623073" y="414449"/>
              <a:ext cx="2232173" cy="2676894"/>
              <a:chOff x="4991071" y="2178472"/>
              <a:chExt cx="2232174" cy="267689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53AF0E4-8A83-CC2B-2813-B0207DAD3296}"/>
                  </a:ext>
                </a:extLst>
              </p:cNvPr>
              <p:cNvGrpSpPr/>
              <p:nvPr/>
            </p:nvGrpSpPr>
            <p:grpSpPr>
              <a:xfrm>
                <a:off x="5873580" y="2178472"/>
                <a:ext cx="462646" cy="2676894"/>
                <a:chOff x="5882458" y="2178472"/>
                <a:chExt cx="462646" cy="2676894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466B209-64D0-3F62-EA06-0F570667EF97}"/>
                    </a:ext>
                  </a:extLst>
                </p:cNvPr>
                <p:cNvSpPr/>
                <p:nvPr/>
              </p:nvSpPr>
              <p:spPr>
                <a:xfrm>
                  <a:off x="6022282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15762E58-12B2-0996-ACC1-F312B58460C8}"/>
                    </a:ext>
                  </a:extLst>
                </p:cNvPr>
                <p:cNvSpPr/>
                <p:nvPr/>
              </p:nvSpPr>
              <p:spPr>
                <a:xfrm>
                  <a:off x="6136281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2D0E9A62-483B-4407-BBD2-8F09DD2D90F5}"/>
                    </a:ext>
                  </a:extLst>
                </p:cNvPr>
                <p:cNvSpPr/>
                <p:nvPr/>
              </p:nvSpPr>
              <p:spPr>
                <a:xfrm>
                  <a:off x="6004403" y="2178472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C409B6D1-4B39-762F-7065-E99A3F8798CC}"/>
                    </a:ext>
                  </a:extLst>
                </p:cNvPr>
                <p:cNvSpPr/>
                <p:nvPr/>
              </p:nvSpPr>
              <p:spPr>
                <a:xfrm>
                  <a:off x="6005291" y="4639366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사다리꼴 20">
                  <a:extLst>
                    <a:ext uri="{FF2B5EF4-FFF2-40B4-BE49-F238E27FC236}">
                      <a16:creationId xmlns:a16="http://schemas.microsoft.com/office/drawing/2014/main" id="{FA7A07C5-D1AD-2115-EAAF-74E2E3094A3F}"/>
                    </a:ext>
                  </a:extLst>
                </p:cNvPr>
                <p:cNvSpPr/>
                <p:nvPr/>
              </p:nvSpPr>
              <p:spPr>
                <a:xfrm rot="16200000">
                  <a:off x="6042691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사다리꼴 21">
                  <a:extLst>
                    <a:ext uri="{FF2B5EF4-FFF2-40B4-BE49-F238E27FC236}">
                      <a16:creationId xmlns:a16="http://schemas.microsoft.com/office/drawing/2014/main" id="{F735D4F3-1E44-47FC-38B2-82C8D8635796}"/>
                    </a:ext>
                  </a:extLst>
                </p:cNvPr>
                <p:cNvSpPr/>
                <p:nvPr/>
              </p:nvSpPr>
              <p:spPr>
                <a:xfrm rot="5400000">
                  <a:off x="5788868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CE462CD-36FD-0C54-8A9D-CCBA457F4624}"/>
                  </a:ext>
                </a:extLst>
              </p:cNvPr>
              <p:cNvGrpSpPr/>
              <p:nvPr/>
            </p:nvGrpSpPr>
            <p:grpSpPr>
              <a:xfrm>
                <a:off x="4991071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41B96F0E-B5B0-001C-C763-20735F671407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2A9D8C2A-2500-A83D-960F-3DF0D26EA385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4F9A402-4388-0DEB-B7D4-7AF137E2C31F}"/>
                  </a:ext>
                </a:extLst>
              </p:cNvPr>
              <p:cNvGrpSpPr/>
              <p:nvPr/>
            </p:nvGrpSpPr>
            <p:grpSpPr>
              <a:xfrm rot="10800000">
                <a:off x="6342454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CEBAF8B4-0095-F6F5-AA2C-7E5F343D0298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3B622D89-9337-D4AC-7974-098110EECACB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761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AADEA9-7EB2-2C71-0C61-14A85A7F1342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17994" y="34264"/>
            <a:chExt cx="3420000" cy="3420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7BD61A7-4DD4-6078-3075-B06616935C35}"/>
                </a:ext>
              </a:extLst>
            </p:cNvPr>
            <p:cNvGrpSpPr/>
            <p:nvPr/>
          </p:nvGrpSpPr>
          <p:grpSpPr>
            <a:xfrm>
              <a:off x="17994" y="34264"/>
              <a:ext cx="3420000" cy="3420000"/>
              <a:chOff x="4386000" y="1798287"/>
              <a:chExt cx="3420000" cy="3420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024D9AE-3CB6-C088-8620-0F44FD041433}"/>
                  </a:ext>
                </a:extLst>
              </p:cNvPr>
              <p:cNvGrpSpPr/>
              <p:nvPr/>
            </p:nvGrpSpPr>
            <p:grpSpPr>
              <a:xfrm>
                <a:off x="4386000" y="1798287"/>
                <a:ext cx="3420000" cy="3420000"/>
                <a:chOff x="4386000" y="1798287"/>
                <a:chExt cx="3420000" cy="342000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30FC0762-5298-59CB-E21B-3448DFC579D5}"/>
                    </a:ext>
                  </a:extLst>
                </p:cNvPr>
                <p:cNvSpPr/>
                <p:nvPr/>
              </p:nvSpPr>
              <p:spPr>
                <a:xfrm>
                  <a:off x="4386000" y="1798287"/>
                  <a:ext cx="3420000" cy="34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4D4D7C98-22F3-95E7-BF82-61CF2CF00AE7}"/>
                    </a:ext>
                  </a:extLst>
                </p:cNvPr>
                <p:cNvSpPr/>
                <p:nvPr/>
              </p:nvSpPr>
              <p:spPr>
                <a:xfrm>
                  <a:off x="4548000" y="1966899"/>
                  <a:ext cx="3096000" cy="3096000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8BC0B03-51FC-5729-5FBC-D1380A63C26D}"/>
                  </a:ext>
                </a:extLst>
              </p:cNvPr>
              <p:cNvSpPr/>
              <p:nvPr/>
            </p:nvSpPr>
            <p:spPr>
              <a:xfrm>
                <a:off x="5458988" y="2887671"/>
                <a:ext cx="1260000" cy="12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D0C75A-BB36-DEC8-7570-DA7A0CBC6EEB}"/>
                </a:ext>
              </a:extLst>
            </p:cNvPr>
            <p:cNvGrpSpPr/>
            <p:nvPr/>
          </p:nvGrpSpPr>
          <p:grpSpPr>
            <a:xfrm rot="6837650">
              <a:off x="623073" y="414449"/>
              <a:ext cx="2232173" cy="2676894"/>
              <a:chOff x="4991071" y="2178472"/>
              <a:chExt cx="2232174" cy="267689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53AF0E4-8A83-CC2B-2813-B0207DAD3296}"/>
                  </a:ext>
                </a:extLst>
              </p:cNvPr>
              <p:cNvGrpSpPr/>
              <p:nvPr/>
            </p:nvGrpSpPr>
            <p:grpSpPr>
              <a:xfrm>
                <a:off x="5873580" y="2178472"/>
                <a:ext cx="462646" cy="2676894"/>
                <a:chOff x="5882458" y="2178472"/>
                <a:chExt cx="462646" cy="2676894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466B209-64D0-3F62-EA06-0F570667EF97}"/>
                    </a:ext>
                  </a:extLst>
                </p:cNvPr>
                <p:cNvSpPr/>
                <p:nvPr/>
              </p:nvSpPr>
              <p:spPr>
                <a:xfrm>
                  <a:off x="6022282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15762E58-12B2-0996-ACC1-F312B58460C8}"/>
                    </a:ext>
                  </a:extLst>
                </p:cNvPr>
                <p:cNvSpPr/>
                <p:nvPr/>
              </p:nvSpPr>
              <p:spPr>
                <a:xfrm>
                  <a:off x="6136281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2D0E9A62-483B-4407-BBD2-8F09DD2D90F5}"/>
                    </a:ext>
                  </a:extLst>
                </p:cNvPr>
                <p:cNvSpPr/>
                <p:nvPr/>
              </p:nvSpPr>
              <p:spPr>
                <a:xfrm>
                  <a:off x="6004403" y="2178472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C409B6D1-4B39-762F-7065-E99A3F8798CC}"/>
                    </a:ext>
                  </a:extLst>
                </p:cNvPr>
                <p:cNvSpPr/>
                <p:nvPr/>
              </p:nvSpPr>
              <p:spPr>
                <a:xfrm>
                  <a:off x="6005291" y="4639366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사다리꼴 20">
                  <a:extLst>
                    <a:ext uri="{FF2B5EF4-FFF2-40B4-BE49-F238E27FC236}">
                      <a16:creationId xmlns:a16="http://schemas.microsoft.com/office/drawing/2014/main" id="{FA7A07C5-D1AD-2115-EAAF-74E2E3094A3F}"/>
                    </a:ext>
                  </a:extLst>
                </p:cNvPr>
                <p:cNvSpPr/>
                <p:nvPr/>
              </p:nvSpPr>
              <p:spPr>
                <a:xfrm rot="16200000">
                  <a:off x="6042691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사다리꼴 21">
                  <a:extLst>
                    <a:ext uri="{FF2B5EF4-FFF2-40B4-BE49-F238E27FC236}">
                      <a16:creationId xmlns:a16="http://schemas.microsoft.com/office/drawing/2014/main" id="{F735D4F3-1E44-47FC-38B2-82C8D8635796}"/>
                    </a:ext>
                  </a:extLst>
                </p:cNvPr>
                <p:cNvSpPr/>
                <p:nvPr/>
              </p:nvSpPr>
              <p:spPr>
                <a:xfrm rot="5400000">
                  <a:off x="5788868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CE462CD-36FD-0C54-8A9D-CCBA457F4624}"/>
                  </a:ext>
                </a:extLst>
              </p:cNvPr>
              <p:cNvGrpSpPr/>
              <p:nvPr/>
            </p:nvGrpSpPr>
            <p:grpSpPr>
              <a:xfrm>
                <a:off x="4991071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41B96F0E-B5B0-001C-C763-20735F671407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2A9D8C2A-2500-A83D-960F-3DF0D26EA385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4F9A402-4388-0DEB-B7D4-7AF137E2C31F}"/>
                  </a:ext>
                </a:extLst>
              </p:cNvPr>
              <p:cNvGrpSpPr/>
              <p:nvPr/>
            </p:nvGrpSpPr>
            <p:grpSpPr>
              <a:xfrm rot="10800000">
                <a:off x="6342454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CEBAF8B4-0095-F6F5-AA2C-7E5F343D0298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3B622D89-9337-D4AC-7974-098110EECACB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1257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>
            <a:off x="445887" y="677706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985612" y="2314616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320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AADEA9-7EB2-2C71-0C61-14A85A7F1342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17994" y="34264"/>
            <a:chExt cx="3420000" cy="3420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7BD61A7-4DD4-6078-3075-B06616935C35}"/>
                </a:ext>
              </a:extLst>
            </p:cNvPr>
            <p:cNvGrpSpPr/>
            <p:nvPr/>
          </p:nvGrpSpPr>
          <p:grpSpPr>
            <a:xfrm>
              <a:off x="17994" y="34264"/>
              <a:ext cx="3420000" cy="3420000"/>
              <a:chOff x="4386000" y="1798287"/>
              <a:chExt cx="3420000" cy="3420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024D9AE-3CB6-C088-8620-0F44FD041433}"/>
                  </a:ext>
                </a:extLst>
              </p:cNvPr>
              <p:cNvGrpSpPr/>
              <p:nvPr/>
            </p:nvGrpSpPr>
            <p:grpSpPr>
              <a:xfrm>
                <a:off x="4386000" y="1798287"/>
                <a:ext cx="3420000" cy="3420000"/>
                <a:chOff x="4386000" y="1798287"/>
                <a:chExt cx="3420000" cy="342000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30FC0762-5298-59CB-E21B-3448DFC579D5}"/>
                    </a:ext>
                  </a:extLst>
                </p:cNvPr>
                <p:cNvSpPr/>
                <p:nvPr/>
              </p:nvSpPr>
              <p:spPr>
                <a:xfrm>
                  <a:off x="4386000" y="1798287"/>
                  <a:ext cx="3420000" cy="34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4D4D7C98-22F3-95E7-BF82-61CF2CF00AE7}"/>
                    </a:ext>
                  </a:extLst>
                </p:cNvPr>
                <p:cNvSpPr/>
                <p:nvPr/>
              </p:nvSpPr>
              <p:spPr>
                <a:xfrm>
                  <a:off x="4548000" y="1966899"/>
                  <a:ext cx="3096000" cy="3096000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8BC0B03-51FC-5729-5FBC-D1380A63C26D}"/>
                  </a:ext>
                </a:extLst>
              </p:cNvPr>
              <p:cNvSpPr/>
              <p:nvPr/>
            </p:nvSpPr>
            <p:spPr>
              <a:xfrm>
                <a:off x="5458988" y="2887671"/>
                <a:ext cx="1260000" cy="12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D0C75A-BB36-DEC8-7570-DA7A0CBC6EEB}"/>
                </a:ext>
              </a:extLst>
            </p:cNvPr>
            <p:cNvGrpSpPr/>
            <p:nvPr/>
          </p:nvGrpSpPr>
          <p:grpSpPr>
            <a:xfrm rot="6837650">
              <a:off x="623073" y="414449"/>
              <a:ext cx="2232173" cy="2676894"/>
              <a:chOff x="4991071" y="2178472"/>
              <a:chExt cx="2232174" cy="267689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53AF0E4-8A83-CC2B-2813-B0207DAD3296}"/>
                  </a:ext>
                </a:extLst>
              </p:cNvPr>
              <p:cNvGrpSpPr/>
              <p:nvPr/>
            </p:nvGrpSpPr>
            <p:grpSpPr>
              <a:xfrm>
                <a:off x="5873580" y="2178472"/>
                <a:ext cx="462646" cy="2676894"/>
                <a:chOff x="5882458" y="2178472"/>
                <a:chExt cx="462646" cy="2676894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466B209-64D0-3F62-EA06-0F570667EF97}"/>
                    </a:ext>
                  </a:extLst>
                </p:cNvPr>
                <p:cNvSpPr/>
                <p:nvPr/>
              </p:nvSpPr>
              <p:spPr>
                <a:xfrm>
                  <a:off x="6022282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15762E58-12B2-0996-ACC1-F312B58460C8}"/>
                    </a:ext>
                  </a:extLst>
                </p:cNvPr>
                <p:cNvSpPr/>
                <p:nvPr/>
              </p:nvSpPr>
              <p:spPr>
                <a:xfrm>
                  <a:off x="6136281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2D0E9A62-483B-4407-BBD2-8F09DD2D90F5}"/>
                    </a:ext>
                  </a:extLst>
                </p:cNvPr>
                <p:cNvSpPr/>
                <p:nvPr/>
              </p:nvSpPr>
              <p:spPr>
                <a:xfrm>
                  <a:off x="6004403" y="2178472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C409B6D1-4B39-762F-7065-E99A3F8798CC}"/>
                    </a:ext>
                  </a:extLst>
                </p:cNvPr>
                <p:cNvSpPr/>
                <p:nvPr/>
              </p:nvSpPr>
              <p:spPr>
                <a:xfrm>
                  <a:off x="6005291" y="4639366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사다리꼴 20">
                  <a:extLst>
                    <a:ext uri="{FF2B5EF4-FFF2-40B4-BE49-F238E27FC236}">
                      <a16:creationId xmlns:a16="http://schemas.microsoft.com/office/drawing/2014/main" id="{FA7A07C5-D1AD-2115-EAAF-74E2E3094A3F}"/>
                    </a:ext>
                  </a:extLst>
                </p:cNvPr>
                <p:cNvSpPr/>
                <p:nvPr/>
              </p:nvSpPr>
              <p:spPr>
                <a:xfrm rot="16200000">
                  <a:off x="6042691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사다리꼴 21">
                  <a:extLst>
                    <a:ext uri="{FF2B5EF4-FFF2-40B4-BE49-F238E27FC236}">
                      <a16:creationId xmlns:a16="http://schemas.microsoft.com/office/drawing/2014/main" id="{F735D4F3-1E44-47FC-38B2-82C8D8635796}"/>
                    </a:ext>
                  </a:extLst>
                </p:cNvPr>
                <p:cNvSpPr/>
                <p:nvPr/>
              </p:nvSpPr>
              <p:spPr>
                <a:xfrm rot="5400000">
                  <a:off x="5788868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CE462CD-36FD-0C54-8A9D-CCBA457F4624}"/>
                  </a:ext>
                </a:extLst>
              </p:cNvPr>
              <p:cNvGrpSpPr/>
              <p:nvPr/>
            </p:nvGrpSpPr>
            <p:grpSpPr>
              <a:xfrm>
                <a:off x="4991071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41B96F0E-B5B0-001C-C763-20735F671407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2A9D8C2A-2500-A83D-960F-3DF0D26EA385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4F9A402-4388-0DEB-B7D4-7AF137E2C31F}"/>
                  </a:ext>
                </a:extLst>
              </p:cNvPr>
              <p:cNvGrpSpPr/>
              <p:nvPr/>
            </p:nvGrpSpPr>
            <p:grpSpPr>
              <a:xfrm rot="10800000">
                <a:off x="6342454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CEBAF8B4-0095-F6F5-AA2C-7E5F343D0298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3B622D89-9337-D4AC-7974-098110EECACB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102186" y="2151872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2012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7767506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757941" y="697614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56D47E-2350-94B8-90FD-F07ED04C1041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30A9CBB-79FB-86CE-6759-0201CDA5E867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2302CB32-F857-2C83-CDCF-FC202BEA4D06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4A14E6D-227A-1643-EDEA-2AC1F1B1607B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07B2FB0-3310-89E5-3B90-C75B8BE66BD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1BB1E82B-51BF-1B8C-F40B-708F5B749672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7F966B0-26C7-D907-CCC0-237046906759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06E7DC98-1C81-24DD-058B-5A82BEEB32A8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42AA70F0-B0F5-0714-0AFD-D7179831BFBA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89E6AC61-F0AD-0BD2-859F-3B0446E9CF7B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335F618-B759-D01F-FAD1-D7DA0A877285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3E61F21E-F58A-DE5D-31C5-D80CD4331F74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6248A7C6-31F0-D285-B87C-D29B7263F3FE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FC53AFFD-72C1-3C2E-20E2-5BA7D2C5BB20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D5560797-8262-4C6A-80D8-CAA6BC0970C2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9CF54675-95FD-DD99-9C08-1E1382422EC5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8DE475B-FC7E-68FF-7CC8-129FDA981841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65D9FB46-DC5C-3951-551E-F10941753612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A2E9E4A-02CD-7D05-B0B8-DA820BD240E6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A81653AC-3041-CEC4-96D7-B4D7041ECF2B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7221A39-D809-9C8F-B428-27B2E9515B1D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7D05C66-B1F1-60B0-2666-82F802B324E0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92D87673-E412-3B74-24AA-69CD59FE68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E29A7487-F48D-EA85-1C94-2798462C3F2E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C998928-FB0B-8AF8-3CB2-71958DE29A22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12FCDD3-5550-E6B0-F35C-C09519A8B73D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7465315-C568-A064-0B20-DA9A5AE2B3BD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897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 rot="10963530">
            <a:off x="467659" y="508974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532E4052-595C-1BE1-8E09-643001595488}"/>
              </a:ext>
            </a:extLst>
          </p:cNvPr>
          <p:cNvSpPr/>
          <p:nvPr/>
        </p:nvSpPr>
        <p:spPr>
          <a:xfrm>
            <a:off x="1883417" y="530003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995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7767506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56D47E-2350-94B8-90FD-F07ED04C1041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30A9CBB-79FB-86CE-6759-0201CDA5E867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2302CB32-F857-2C83-CDCF-FC202BEA4D06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4A14E6D-227A-1643-EDEA-2AC1F1B1607B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07B2FB0-3310-89E5-3B90-C75B8BE66BD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1BB1E82B-51BF-1B8C-F40B-708F5B749672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7F966B0-26C7-D907-CCC0-237046906759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06E7DC98-1C81-24DD-058B-5A82BEEB32A8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42AA70F0-B0F5-0714-0AFD-D7179831BFBA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89E6AC61-F0AD-0BD2-859F-3B0446E9CF7B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335F618-B759-D01F-FAD1-D7DA0A877285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3E61F21E-F58A-DE5D-31C5-D80CD4331F74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6248A7C6-31F0-D285-B87C-D29B7263F3FE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FC53AFFD-72C1-3C2E-20E2-5BA7D2C5BB20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D5560797-8262-4C6A-80D8-CAA6BC0970C2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9CF54675-95FD-DD99-9C08-1E1382422EC5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8DE475B-FC7E-68FF-7CC8-129FDA981841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65D9FB46-DC5C-3951-551E-F10941753612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A2E9E4A-02CD-7D05-B0B8-DA820BD240E6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A81653AC-3041-CEC4-96D7-B4D7041ECF2B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7221A39-D809-9C8F-B428-27B2E9515B1D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7D05C66-B1F1-60B0-2666-82F802B324E0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92D87673-E412-3B74-24AA-69CD59FE68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E29A7487-F48D-EA85-1C94-2798462C3F2E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C998928-FB0B-8AF8-3CB2-71958DE29A22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12FCDD3-5550-E6B0-F35C-C09519A8B73D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7465315-C568-A064-0B20-DA9A5AE2B3BD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5881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AADEA9-7EB2-2C71-0C61-14A85A7F1342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17994" y="34264"/>
            <a:chExt cx="3420000" cy="3420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7BD61A7-4DD4-6078-3075-B06616935C35}"/>
                </a:ext>
              </a:extLst>
            </p:cNvPr>
            <p:cNvGrpSpPr/>
            <p:nvPr/>
          </p:nvGrpSpPr>
          <p:grpSpPr>
            <a:xfrm>
              <a:off x="17994" y="34264"/>
              <a:ext cx="3420000" cy="3420000"/>
              <a:chOff x="4386000" y="1798287"/>
              <a:chExt cx="3420000" cy="3420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024D9AE-3CB6-C088-8620-0F44FD041433}"/>
                  </a:ext>
                </a:extLst>
              </p:cNvPr>
              <p:cNvGrpSpPr/>
              <p:nvPr/>
            </p:nvGrpSpPr>
            <p:grpSpPr>
              <a:xfrm>
                <a:off x="4386000" y="1798287"/>
                <a:ext cx="3420000" cy="3420000"/>
                <a:chOff x="4386000" y="1798287"/>
                <a:chExt cx="3420000" cy="342000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30FC0762-5298-59CB-E21B-3448DFC579D5}"/>
                    </a:ext>
                  </a:extLst>
                </p:cNvPr>
                <p:cNvSpPr/>
                <p:nvPr/>
              </p:nvSpPr>
              <p:spPr>
                <a:xfrm>
                  <a:off x="4386000" y="1798287"/>
                  <a:ext cx="3420000" cy="34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4D4D7C98-22F3-95E7-BF82-61CF2CF00AE7}"/>
                    </a:ext>
                  </a:extLst>
                </p:cNvPr>
                <p:cNvSpPr/>
                <p:nvPr/>
              </p:nvSpPr>
              <p:spPr>
                <a:xfrm>
                  <a:off x="4548000" y="1966899"/>
                  <a:ext cx="3096000" cy="3096000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8BC0B03-51FC-5729-5FBC-D1380A63C26D}"/>
                  </a:ext>
                </a:extLst>
              </p:cNvPr>
              <p:cNvSpPr/>
              <p:nvPr/>
            </p:nvSpPr>
            <p:spPr>
              <a:xfrm>
                <a:off x="5458988" y="2887671"/>
                <a:ext cx="1260000" cy="12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D0C75A-BB36-DEC8-7570-DA7A0CBC6EEB}"/>
                </a:ext>
              </a:extLst>
            </p:cNvPr>
            <p:cNvGrpSpPr/>
            <p:nvPr/>
          </p:nvGrpSpPr>
          <p:grpSpPr>
            <a:xfrm rot="6837650">
              <a:off x="623073" y="414449"/>
              <a:ext cx="2232173" cy="2676894"/>
              <a:chOff x="4991071" y="2178472"/>
              <a:chExt cx="2232174" cy="267689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53AF0E4-8A83-CC2B-2813-B0207DAD3296}"/>
                  </a:ext>
                </a:extLst>
              </p:cNvPr>
              <p:cNvGrpSpPr/>
              <p:nvPr/>
            </p:nvGrpSpPr>
            <p:grpSpPr>
              <a:xfrm>
                <a:off x="5873580" y="2178472"/>
                <a:ext cx="462646" cy="2676894"/>
                <a:chOff x="5882458" y="2178472"/>
                <a:chExt cx="462646" cy="2676894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466B209-64D0-3F62-EA06-0F570667EF97}"/>
                    </a:ext>
                  </a:extLst>
                </p:cNvPr>
                <p:cNvSpPr/>
                <p:nvPr/>
              </p:nvSpPr>
              <p:spPr>
                <a:xfrm>
                  <a:off x="6022282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15762E58-12B2-0996-ACC1-F312B58460C8}"/>
                    </a:ext>
                  </a:extLst>
                </p:cNvPr>
                <p:cNvSpPr/>
                <p:nvPr/>
              </p:nvSpPr>
              <p:spPr>
                <a:xfrm>
                  <a:off x="6136281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2D0E9A62-483B-4407-BBD2-8F09DD2D90F5}"/>
                    </a:ext>
                  </a:extLst>
                </p:cNvPr>
                <p:cNvSpPr/>
                <p:nvPr/>
              </p:nvSpPr>
              <p:spPr>
                <a:xfrm>
                  <a:off x="6004403" y="2178472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C409B6D1-4B39-762F-7065-E99A3F8798CC}"/>
                    </a:ext>
                  </a:extLst>
                </p:cNvPr>
                <p:cNvSpPr/>
                <p:nvPr/>
              </p:nvSpPr>
              <p:spPr>
                <a:xfrm>
                  <a:off x="6005291" y="4639366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사다리꼴 20">
                  <a:extLst>
                    <a:ext uri="{FF2B5EF4-FFF2-40B4-BE49-F238E27FC236}">
                      <a16:creationId xmlns:a16="http://schemas.microsoft.com/office/drawing/2014/main" id="{FA7A07C5-D1AD-2115-EAAF-74E2E3094A3F}"/>
                    </a:ext>
                  </a:extLst>
                </p:cNvPr>
                <p:cNvSpPr/>
                <p:nvPr/>
              </p:nvSpPr>
              <p:spPr>
                <a:xfrm rot="16200000">
                  <a:off x="6042691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사다리꼴 21">
                  <a:extLst>
                    <a:ext uri="{FF2B5EF4-FFF2-40B4-BE49-F238E27FC236}">
                      <a16:creationId xmlns:a16="http://schemas.microsoft.com/office/drawing/2014/main" id="{F735D4F3-1E44-47FC-38B2-82C8D8635796}"/>
                    </a:ext>
                  </a:extLst>
                </p:cNvPr>
                <p:cNvSpPr/>
                <p:nvPr/>
              </p:nvSpPr>
              <p:spPr>
                <a:xfrm rot="5400000">
                  <a:off x="5788868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CE462CD-36FD-0C54-8A9D-CCBA457F4624}"/>
                  </a:ext>
                </a:extLst>
              </p:cNvPr>
              <p:cNvGrpSpPr/>
              <p:nvPr/>
            </p:nvGrpSpPr>
            <p:grpSpPr>
              <a:xfrm>
                <a:off x="4991071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41B96F0E-B5B0-001C-C763-20735F671407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2A9D8C2A-2500-A83D-960F-3DF0D26EA385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4F9A402-4388-0DEB-B7D4-7AF137E2C31F}"/>
                  </a:ext>
                </a:extLst>
              </p:cNvPr>
              <p:cNvGrpSpPr/>
              <p:nvPr/>
            </p:nvGrpSpPr>
            <p:grpSpPr>
              <a:xfrm rot="10800000">
                <a:off x="6342454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CEBAF8B4-0095-F6F5-AA2C-7E5F343D0298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3B622D89-9337-D4AC-7974-098110EECACB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2386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>
            <a:off x="445887" y="677706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985612" y="2314616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378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AADEA9-7EB2-2C71-0C61-14A85A7F1342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17994" y="34264"/>
            <a:chExt cx="3420000" cy="3420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7BD61A7-4DD4-6078-3075-B06616935C35}"/>
                </a:ext>
              </a:extLst>
            </p:cNvPr>
            <p:cNvGrpSpPr/>
            <p:nvPr/>
          </p:nvGrpSpPr>
          <p:grpSpPr>
            <a:xfrm>
              <a:off x="17994" y="34264"/>
              <a:ext cx="3420000" cy="3420000"/>
              <a:chOff x="4386000" y="1798287"/>
              <a:chExt cx="3420000" cy="3420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024D9AE-3CB6-C088-8620-0F44FD041433}"/>
                  </a:ext>
                </a:extLst>
              </p:cNvPr>
              <p:cNvGrpSpPr/>
              <p:nvPr/>
            </p:nvGrpSpPr>
            <p:grpSpPr>
              <a:xfrm>
                <a:off x="4386000" y="1798287"/>
                <a:ext cx="3420000" cy="3420000"/>
                <a:chOff x="4386000" y="1798287"/>
                <a:chExt cx="3420000" cy="342000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30FC0762-5298-59CB-E21B-3448DFC579D5}"/>
                    </a:ext>
                  </a:extLst>
                </p:cNvPr>
                <p:cNvSpPr/>
                <p:nvPr/>
              </p:nvSpPr>
              <p:spPr>
                <a:xfrm>
                  <a:off x="4386000" y="1798287"/>
                  <a:ext cx="3420000" cy="34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4D4D7C98-22F3-95E7-BF82-61CF2CF00AE7}"/>
                    </a:ext>
                  </a:extLst>
                </p:cNvPr>
                <p:cNvSpPr/>
                <p:nvPr/>
              </p:nvSpPr>
              <p:spPr>
                <a:xfrm>
                  <a:off x="4548000" y="1966899"/>
                  <a:ext cx="3096000" cy="3096000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8BC0B03-51FC-5729-5FBC-D1380A63C26D}"/>
                  </a:ext>
                </a:extLst>
              </p:cNvPr>
              <p:cNvSpPr/>
              <p:nvPr/>
            </p:nvSpPr>
            <p:spPr>
              <a:xfrm>
                <a:off x="5458988" y="2887671"/>
                <a:ext cx="1260000" cy="12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D0C75A-BB36-DEC8-7570-DA7A0CBC6EEB}"/>
                </a:ext>
              </a:extLst>
            </p:cNvPr>
            <p:cNvGrpSpPr/>
            <p:nvPr/>
          </p:nvGrpSpPr>
          <p:grpSpPr>
            <a:xfrm rot="6837650">
              <a:off x="623073" y="414449"/>
              <a:ext cx="2232173" cy="2676894"/>
              <a:chOff x="4991071" y="2178472"/>
              <a:chExt cx="2232174" cy="267689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53AF0E4-8A83-CC2B-2813-B0207DAD3296}"/>
                  </a:ext>
                </a:extLst>
              </p:cNvPr>
              <p:cNvGrpSpPr/>
              <p:nvPr/>
            </p:nvGrpSpPr>
            <p:grpSpPr>
              <a:xfrm>
                <a:off x="5873580" y="2178472"/>
                <a:ext cx="462646" cy="2676894"/>
                <a:chOff x="5882458" y="2178472"/>
                <a:chExt cx="462646" cy="2676894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466B209-64D0-3F62-EA06-0F570667EF97}"/>
                    </a:ext>
                  </a:extLst>
                </p:cNvPr>
                <p:cNvSpPr/>
                <p:nvPr/>
              </p:nvSpPr>
              <p:spPr>
                <a:xfrm>
                  <a:off x="6022282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15762E58-12B2-0996-ACC1-F312B58460C8}"/>
                    </a:ext>
                  </a:extLst>
                </p:cNvPr>
                <p:cNvSpPr/>
                <p:nvPr/>
              </p:nvSpPr>
              <p:spPr>
                <a:xfrm>
                  <a:off x="6136281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2D0E9A62-483B-4407-BBD2-8F09DD2D90F5}"/>
                    </a:ext>
                  </a:extLst>
                </p:cNvPr>
                <p:cNvSpPr/>
                <p:nvPr/>
              </p:nvSpPr>
              <p:spPr>
                <a:xfrm>
                  <a:off x="6004403" y="2178472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C409B6D1-4B39-762F-7065-E99A3F8798CC}"/>
                    </a:ext>
                  </a:extLst>
                </p:cNvPr>
                <p:cNvSpPr/>
                <p:nvPr/>
              </p:nvSpPr>
              <p:spPr>
                <a:xfrm>
                  <a:off x="6005291" y="4639366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사다리꼴 20">
                  <a:extLst>
                    <a:ext uri="{FF2B5EF4-FFF2-40B4-BE49-F238E27FC236}">
                      <a16:creationId xmlns:a16="http://schemas.microsoft.com/office/drawing/2014/main" id="{FA7A07C5-D1AD-2115-EAAF-74E2E3094A3F}"/>
                    </a:ext>
                  </a:extLst>
                </p:cNvPr>
                <p:cNvSpPr/>
                <p:nvPr/>
              </p:nvSpPr>
              <p:spPr>
                <a:xfrm rot="16200000">
                  <a:off x="6042691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사다리꼴 21">
                  <a:extLst>
                    <a:ext uri="{FF2B5EF4-FFF2-40B4-BE49-F238E27FC236}">
                      <a16:creationId xmlns:a16="http://schemas.microsoft.com/office/drawing/2014/main" id="{F735D4F3-1E44-47FC-38B2-82C8D8635796}"/>
                    </a:ext>
                  </a:extLst>
                </p:cNvPr>
                <p:cNvSpPr/>
                <p:nvPr/>
              </p:nvSpPr>
              <p:spPr>
                <a:xfrm rot="5400000">
                  <a:off x="5788868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CE462CD-36FD-0C54-8A9D-CCBA457F4624}"/>
                  </a:ext>
                </a:extLst>
              </p:cNvPr>
              <p:cNvGrpSpPr/>
              <p:nvPr/>
            </p:nvGrpSpPr>
            <p:grpSpPr>
              <a:xfrm>
                <a:off x="4991071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41B96F0E-B5B0-001C-C763-20735F671407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2A9D8C2A-2500-A83D-960F-3DF0D26EA385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4F9A402-4388-0DEB-B7D4-7AF137E2C31F}"/>
                  </a:ext>
                </a:extLst>
              </p:cNvPr>
              <p:cNvGrpSpPr/>
              <p:nvPr/>
            </p:nvGrpSpPr>
            <p:grpSpPr>
              <a:xfrm rot="10800000">
                <a:off x="6342454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CEBAF8B4-0095-F6F5-AA2C-7E5F343D0298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3B622D89-9337-D4AC-7974-098110EECACB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102186" y="2151872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8597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9703300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2086720" y="1006632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A87B5F-D6E9-14EC-48CF-B995B30F00CB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7132EF9-1887-A18B-E1F5-8F09EDC95927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1839AC58-5DF9-68C1-4C11-8821A1017571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02DD9B4-ACE6-56C4-920D-ED88A9FC74A1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09D760C-A87A-6C2D-380E-07DEC22EDD07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8F555BF8-19A4-AC25-DCEB-158E0580A452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0D39F5D-9C1E-500B-A2FA-D1EF3B1D47DC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80694803-268D-DDA8-1FF6-659438EF53A8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1C73D879-CAFD-78AB-D969-E77345CFF430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3FE476BE-EA0D-442F-B57E-638D1CEBA0D7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58EB822B-180B-9294-A27D-FF509E044C3C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4836BC5C-BAAB-6F20-A2A1-C8304118DC0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75B5D1F1-5E32-443B-1D53-A3F18FAEB83B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30AE5723-2D89-BFA5-6AA5-3599456FECDE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2236766A-DE3D-CBD9-6C67-952DB60EDA41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CC285113-1167-231A-76EA-DA85D3A12E51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F3BA3D6-289B-EB4B-B6EC-4FA34E26CE3B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6DD0DA6B-017C-CFDD-68F1-B837231562BE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0E79F1E1-88F6-6D51-F25C-76332E8A6B7F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BC56C359-ABE9-E8FF-3D28-8F5CB400A55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C971C010-601E-B9F9-6B61-05CF2B7A3AF1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8DE1BA78-7272-E08F-6060-383174F7839F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4A6E00D-6DE2-9537-A0E0-AAAE654DDA2D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E04636AE-EA24-373E-1E16-BB0C038127A8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86C8881-90AB-BF73-F104-8B0FD41FF804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964ADEA8-23D1-4C7F-A3B4-EE486DF3F32B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FF2FF21-9CAB-9AAF-86A0-DF243D2F3C22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219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>
            <a:off x="445887" y="677706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985612" y="2314616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171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 rot="12947245">
            <a:off x="516646" y="541631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4F1CB831-22CA-8F58-BD42-4E1795A02DC1}"/>
              </a:ext>
            </a:extLst>
          </p:cNvPr>
          <p:cNvSpPr/>
          <p:nvPr/>
        </p:nvSpPr>
        <p:spPr>
          <a:xfrm>
            <a:off x="2303118" y="947782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277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9703300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A87B5F-D6E9-14EC-48CF-B995B30F00CB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7132EF9-1887-A18B-E1F5-8F09EDC95927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1839AC58-5DF9-68C1-4C11-8821A1017571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02DD9B4-ACE6-56C4-920D-ED88A9FC74A1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09D760C-A87A-6C2D-380E-07DEC22EDD07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8F555BF8-19A4-AC25-DCEB-158E0580A452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0D39F5D-9C1E-500B-A2FA-D1EF3B1D47DC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80694803-268D-DDA8-1FF6-659438EF53A8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1C73D879-CAFD-78AB-D969-E77345CFF430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3FE476BE-EA0D-442F-B57E-638D1CEBA0D7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58EB822B-180B-9294-A27D-FF509E044C3C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4836BC5C-BAAB-6F20-A2A1-C8304118DC0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75B5D1F1-5E32-443B-1D53-A3F18FAEB83B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30AE5723-2D89-BFA5-6AA5-3599456FECDE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2236766A-DE3D-CBD9-6C67-952DB60EDA41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CC285113-1167-231A-76EA-DA85D3A12E51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F3BA3D6-289B-EB4B-B6EC-4FA34E26CE3B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6DD0DA6B-017C-CFDD-68F1-B837231562BE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0E79F1E1-88F6-6D51-F25C-76332E8A6B7F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BC56C359-ABE9-E8FF-3D28-8F5CB400A55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C971C010-601E-B9F9-6B61-05CF2B7A3AF1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8DE1BA78-7272-E08F-6060-383174F7839F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4A6E00D-6DE2-9537-A0E0-AAAE654DDA2D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E04636AE-EA24-373E-1E16-BB0C038127A8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86C8881-90AB-BF73-F104-8B0FD41FF804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964ADEA8-23D1-4C7F-A3B4-EE486DF3F32B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FF2FF21-9CAB-9AAF-86A0-DF243D2F3C22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0365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AADEA9-7EB2-2C71-0C61-14A85A7F1342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17994" y="34264"/>
            <a:chExt cx="3420000" cy="3420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7BD61A7-4DD4-6078-3075-B06616935C35}"/>
                </a:ext>
              </a:extLst>
            </p:cNvPr>
            <p:cNvGrpSpPr/>
            <p:nvPr/>
          </p:nvGrpSpPr>
          <p:grpSpPr>
            <a:xfrm>
              <a:off x="17994" y="34264"/>
              <a:ext cx="3420000" cy="3420000"/>
              <a:chOff x="4386000" y="1798287"/>
              <a:chExt cx="3420000" cy="3420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024D9AE-3CB6-C088-8620-0F44FD041433}"/>
                  </a:ext>
                </a:extLst>
              </p:cNvPr>
              <p:cNvGrpSpPr/>
              <p:nvPr/>
            </p:nvGrpSpPr>
            <p:grpSpPr>
              <a:xfrm>
                <a:off x="4386000" y="1798287"/>
                <a:ext cx="3420000" cy="3420000"/>
                <a:chOff x="4386000" y="1798287"/>
                <a:chExt cx="3420000" cy="342000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30FC0762-5298-59CB-E21B-3448DFC579D5}"/>
                    </a:ext>
                  </a:extLst>
                </p:cNvPr>
                <p:cNvSpPr/>
                <p:nvPr/>
              </p:nvSpPr>
              <p:spPr>
                <a:xfrm>
                  <a:off x="4386000" y="1798287"/>
                  <a:ext cx="3420000" cy="34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4D4D7C98-22F3-95E7-BF82-61CF2CF00AE7}"/>
                    </a:ext>
                  </a:extLst>
                </p:cNvPr>
                <p:cNvSpPr/>
                <p:nvPr/>
              </p:nvSpPr>
              <p:spPr>
                <a:xfrm>
                  <a:off x="4548000" y="1966899"/>
                  <a:ext cx="3096000" cy="3096000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8BC0B03-51FC-5729-5FBC-D1380A63C26D}"/>
                  </a:ext>
                </a:extLst>
              </p:cNvPr>
              <p:cNvSpPr/>
              <p:nvPr/>
            </p:nvSpPr>
            <p:spPr>
              <a:xfrm>
                <a:off x="5458988" y="2887671"/>
                <a:ext cx="1260000" cy="12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D0C75A-BB36-DEC8-7570-DA7A0CBC6EEB}"/>
                </a:ext>
              </a:extLst>
            </p:cNvPr>
            <p:cNvGrpSpPr/>
            <p:nvPr/>
          </p:nvGrpSpPr>
          <p:grpSpPr>
            <a:xfrm rot="6837650">
              <a:off x="623073" y="414449"/>
              <a:ext cx="2232173" cy="2676894"/>
              <a:chOff x="4991071" y="2178472"/>
              <a:chExt cx="2232174" cy="267689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53AF0E4-8A83-CC2B-2813-B0207DAD3296}"/>
                  </a:ext>
                </a:extLst>
              </p:cNvPr>
              <p:cNvGrpSpPr/>
              <p:nvPr/>
            </p:nvGrpSpPr>
            <p:grpSpPr>
              <a:xfrm>
                <a:off x="5873580" y="2178472"/>
                <a:ext cx="462646" cy="2676894"/>
                <a:chOff x="5882458" y="2178472"/>
                <a:chExt cx="462646" cy="2676894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466B209-64D0-3F62-EA06-0F570667EF97}"/>
                    </a:ext>
                  </a:extLst>
                </p:cNvPr>
                <p:cNvSpPr/>
                <p:nvPr/>
              </p:nvSpPr>
              <p:spPr>
                <a:xfrm>
                  <a:off x="6022282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15762E58-12B2-0996-ACC1-F312B58460C8}"/>
                    </a:ext>
                  </a:extLst>
                </p:cNvPr>
                <p:cNvSpPr/>
                <p:nvPr/>
              </p:nvSpPr>
              <p:spPr>
                <a:xfrm>
                  <a:off x="6136281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2D0E9A62-483B-4407-BBD2-8F09DD2D90F5}"/>
                    </a:ext>
                  </a:extLst>
                </p:cNvPr>
                <p:cNvSpPr/>
                <p:nvPr/>
              </p:nvSpPr>
              <p:spPr>
                <a:xfrm>
                  <a:off x="6004403" y="2178472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C409B6D1-4B39-762F-7065-E99A3F8798CC}"/>
                    </a:ext>
                  </a:extLst>
                </p:cNvPr>
                <p:cNvSpPr/>
                <p:nvPr/>
              </p:nvSpPr>
              <p:spPr>
                <a:xfrm>
                  <a:off x="6005291" y="4639366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사다리꼴 20">
                  <a:extLst>
                    <a:ext uri="{FF2B5EF4-FFF2-40B4-BE49-F238E27FC236}">
                      <a16:creationId xmlns:a16="http://schemas.microsoft.com/office/drawing/2014/main" id="{FA7A07C5-D1AD-2115-EAAF-74E2E3094A3F}"/>
                    </a:ext>
                  </a:extLst>
                </p:cNvPr>
                <p:cNvSpPr/>
                <p:nvPr/>
              </p:nvSpPr>
              <p:spPr>
                <a:xfrm rot="16200000">
                  <a:off x="6042691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사다리꼴 21">
                  <a:extLst>
                    <a:ext uri="{FF2B5EF4-FFF2-40B4-BE49-F238E27FC236}">
                      <a16:creationId xmlns:a16="http://schemas.microsoft.com/office/drawing/2014/main" id="{F735D4F3-1E44-47FC-38B2-82C8D8635796}"/>
                    </a:ext>
                  </a:extLst>
                </p:cNvPr>
                <p:cNvSpPr/>
                <p:nvPr/>
              </p:nvSpPr>
              <p:spPr>
                <a:xfrm rot="5400000">
                  <a:off x="5788868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CE462CD-36FD-0C54-8A9D-CCBA457F4624}"/>
                  </a:ext>
                </a:extLst>
              </p:cNvPr>
              <p:cNvGrpSpPr/>
              <p:nvPr/>
            </p:nvGrpSpPr>
            <p:grpSpPr>
              <a:xfrm>
                <a:off x="4991071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41B96F0E-B5B0-001C-C763-20735F671407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2A9D8C2A-2500-A83D-960F-3DF0D26EA385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4F9A402-4388-0DEB-B7D4-7AF137E2C31F}"/>
                  </a:ext>
                </a:extLst>
              </p:cNvPr>
              <p:cNvGrpSpPr/>
              <p:nvPr/>
            </p:nvGrpSpPr>
            <p:grpSpPr>
              <a:xfrm rot="10800000">
                <a:off x="6342454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CEBAF8B4-0095-F6F5-AA2C-7E5F343D0298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3B622D89-9337-D4AC-7974-098110EECACB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0057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>
            <a:off x="445887" y="677706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985612" y="2314616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4765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AADEA9-7EB2-2C71-0C61-14A85A7F1342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17994" y="34264"/>
            <a:chExt cx="3420000" cy="3420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7BD61A7-4DD4-6078-3075-B06616935C35}"/>
                </a:ext>
              </a:extLst>
            </p:cNvPr>
            <p:cNvGrpSpPr/>
            <p:nvPr/>
          </p:nvGrpSpPr>
          <p:grpSpPr>
            <a:xfrm>
              <a:off x="17994" y="34264"/>
              <a:ext cx="3420000" cy="3420000"/>
              <a:chOff x="4386000" y="1798287"/>
              <a:chExt cx="3420000" cy="3420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024D9AE-3CB6-C088-8620-0F44FD041433}"/>
                  </a:ext>
                </a:extLst>
              </p:cNvPr>
              <p:cNvGrpSpPr/>
              <p:nvPr/>
            </p:nvGrpSpPr>
            <p:grpSpPr>
              <a:xfrm>
                <a:off x="4386000" y="1798287"/>
                <a:ext cx="3420000" cy="3420000"/>
                <a:chOff x="4386000" y="1798287"/>
                <a:chExt cx="3420000" cy="342000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30FC0762-5298-59CB-E21B-3448DFC579D5}"/>
                    </a:ext>
                  </a:extLst>
                </p:cNvPr>
                <p:cNvSpPr/>
                <p:nvPr/>
              </p:nvSpPr>
              <p:spPr>
                <a:xfrm>
                  <a:off x="4386000" y="1798287"/>
                  <a:ext cx="3420000" cy="34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4D4D7C98-22F3-95E7-BF82-61CF2CF00AE7}"/>
                    </a:ext>
                  </a:extLst>
                </p:cNvPr>
                <p:cNvSpPr/>
                <p:nvPr/>
              </p:nvSpPr>
              <p:spPr>
                <a:xfrm>
                  <a:off x="4548000" y="1966899"/>
                  <a:ext cx="3096000" cy="3096000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8BC0B03-51FC-5729-5FBC-D1380A63C26D}"/>
                  </a:ext>
                </a:extLst>
              </p:cNvPr>
              <p:cNvSpPr/>
              <p:nvPr/>
            </p:nvSpPr>
            <p:spPr>
              <a:xfrm>
                <a:off x="5458988" y="2887671"/>
                <a:ext cx="1260000" cy="12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D0C75A-BB36-DEC8-7570-DA7A0CBC6EEB}"/>
                </a:ext>
              </a:extLst>
            </p:cNvPr>
            <p:cNvGrpSpPr/>
            <p:nvPr/>
          </p:nvGrpSpPr>
          <p:grpSpPr>
            <a:xfrm rot="6837650">
              <a:off x="623073" y="414449"/>
              <a:ext cx="2232173" cy="2676894"/>
              <a:chOff x="4991071" y="2178472"/>
              <a:chExt cx="2232174" cy="267689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53AF0E4-8A83-CC2B-2813-B0207DAD3296}"/>
                  </a:ext>
                </a:extLst>
              </p:cNvPr>
              <p:cNvGrpSpPr/>
              <p:nvPr/>
            </p:nvGrpSpPr>
            <p:grpSpPr>
              <a:xfrm>
                <a:off x="5873580" y="2178472"/>
                <a:ext cx="462646" cy="2676894"/>
                <a:chOff x="5882458" y="2178472"/>
                <a:chExt cx="462646" cy="2676894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466B209-64D0-3F62-EA06-0F570667EF97}"/>
                    </a:ext>
                  </a:extLst>
                </p:cNvPr>
                <p:cNvSpPr/>
                <p:nvPr/>
              </p:nvSpPr>
              <p:spPr>
                <a:xfrm>
                  <a:off x="6022282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15762E58-12B2-0996-ACC1-F312B58460C8}"/>
                    </a:ext>
                  </a:extLst>
                </p:cNvPr>
                <p:cNvSpPr/>
                <p:nvPr/>
              </p:nvSpPr>
              <p:spPr>
                <a:xfrm>
                  <a:off x="6136281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2D0E9A62-483B-4407-BBD2-8F09DD2D90F5}"/>
                    </a:ext>
                  </a:extLst>
                </p:cNvPr>
                <p:cNvSpPr/>
                <p:nvPr/>
              </p:nvSpPr>
              <p:spPr>
                <a:xfrm>
                  <a:off x="6004403" y="2178472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C409B6D1-4B39-762F-7065-E99A3F8798CC}"/>
                    </a:ext>
                  </a:extLst>
                </p:cNvPr>
                <p:cNvSpPr/>
                <p:nvPr/>
              </p:nvSpPr>
              <p:spPr>
                <a:xfrm>
                  <a:off x="6005291" y="4639366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사다리꼴 20">
                  <a:extLst>
                    <a:ext uri="{FF2B5EF4-FFF2-40B4-BE49-F238E27FC236}">
                      <a16:creationId xmlns:a16="http://schemas.microsoft.com/office/drawing/2014/main" id="{FA7A07C5-D1AD-2115-EAAF-74E2E3094A3F}"/>
                    </a:ext>
                  </a:extLst>
                </p:cNvPr>
                <p:cNvSpPr/>
                <p:nvPr/>
              </p:nvSpPr>
              <p:spPr>
                <a:xfrm rot="16200000">
                  <a:off x="6042691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사다리꼴 21">
                  <a:extLst>
                    <a:ext uri="{FF2B5EF4-FFF2-40B4-BE49-F238E27FC236}">
                      <a16:creationId xmlns:a16="http://schemas.microsoft.com/office/drawing/2014/main" id="{F735D4F3-1E44-47FC-38B2-82C8D8635796}"/>
                    </a:ext>
                  </a:extLst>
                </p:cNvPr>
                <p:cNvSpPr/>
                <p:nvPr/>
              </p:nvSpPr>
              <p:spPr>
                <a:xfrm rot="5400000">
                  <a:off x="5788868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CE462CD-36FD-0C54-8A9D-CCBA457F4624}"/>
                  </a:ext>
                </a:extLst>
              </p:cNvPr>
              <p:cNvGrpSpPr/>
              <p:nvPr/>
            </p:nvGrpSpPr>
            <p:grpSpPr>
              <a:xfrm>
                <a:off x="4991071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41B96F0E-B5B0-001C-C763-20735F671407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2A9D8C2A-2500-A83D-960F-3DF0D26EA385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4F9A402-4388-0DEB-B7D4-7AF137E2C31F}"/>
                  </a:ext>
                </a:extLst>
              </p:cNvPr>
              <p:cNvGrpSpPr/>
              <p:nvPr/>
            </p:nvGrpSpPr>
            <p:grpSpPr>
              <a:xfrm rot="10800000">
                <a:off x="6342454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CEBAF8B4-0095-F6F5-AA2C-7E5F343D0298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3B622D89-9337-D4AC-7974-098110EECACB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102186" y="2151872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38746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871624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2116968" y="1826127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D3D2B55-1A80-380F-BA02-3146CC46DA03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8920CE8-7894-2356-20A0-C48F4018CF97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22B29893-47BA-F51C-BDA4-A1DA47C19B11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6B98FE54-A221-1411-D01F-3C24AA15CDCA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CA6E479-9328-99F6-A8B4-F5500BB2C1AC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E09D3C69-8297-8DB3-B01D-F09F8F9A83A6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18556C3-305D-B0EF-D052-54FDDD25DE4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E29D7C5C-818B-5C5A-C3D3-E4880BC295C3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71F87BAE-5563-B96F-DEB4-065A961AEA6C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ABAD5DC1-94F6-368A-AB37-2F86AE141CB2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2B80D5A-E22B-3CB5-11E9-821077889F48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908DCD72-3368-239A-0D09-F8853290DB72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9BC58E9F-CE58-18EE-6AD9-6E7E5D4C1563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64B0CD30-950E-AE84-6E12-54CBE902DB98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90B6EB18-0D72-1001-677A-5BB9094739FC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14BAA837-4C45-688C-A931-B9D6A3D0C528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AFE9D2B-1156-1752-02EF-643B513D63CF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B6F466AB-EA32-4D67-A253-1A07ADB773E3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F83B00C4-03A5-F5EB-F7A9-948A8933F9B3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A501194-F600-3D3A-FDC0-71D74B0CD72A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21AE042-6261-91B4-7817-CC279545CF5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D25C8BD-F415-79EE-5E20-C74F924A1789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00DE0A3-85B8-5847-0D42-EDC634D34876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065381FF-7F6C-0FD5-8ACF-8F38220943F6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16AB75F-4B86-A7FB-48F2-71B4A54F64D2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498AE9C-00A2-607C-980F-CAE919F24B01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83D2AC26-E45F-F72B-3150-5A212BCD544F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42319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 rot="16562405">
            <a:off x="549299" y="606947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80ED6C82-E6CD-34EB-9E55-2B78FCCFD2CE}"/>
              </a:ext>
            </a:extLst>
          </p:cNvPr>
          <p:cNvSpPr/>
          <p:nvPr/>
        </p:nvSpPr>
        <p:spPr>
          <a:xfrm>
            <a:off x="2274669" y="1930122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612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871624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D3D2B55-1A80-380F-BA02-3146CC46DA03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8920CE8-7894-2356-20A0-C48F4018CF97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22B29893-47BA-F51C-BDA4-A1DA47C19B11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6B98FE54-A221-1411-D01F-3C24AA15CDCA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CA6E479-9328-99F6-A8B4-F5500BB2C1AC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E09D3C69-8297-8DB3-B01D-F09F8F9A83A6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18556C3-305D-B0EF-D052-54FDDD25DE4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E29D7C5C-818B-5C5A-C3D3-E4880BC295C3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71F87BAE-5563-B96F-DEB4-065A961AEA6C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ABAD5DC1-94F6-368A-AB37-2F86AE141CB2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2B80D5A-E22B-3CB5-11E9-821077889F48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908DCD72-3368-239A-0D09-F8853290DB72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9BC58E9F-CE58-18EE-6AD9-6E7E5D4C1563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64B0CD30-950E-AE84-6E12-54CBE902DB98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90B6EB18-0D72-1001-677A-5BB9094739FC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14BAA837-4C45-688C-A931-B9D6A3D0C528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AFE9D2B-1156-1752-02EF-643B513D63CF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B6F466AB-EA32-4D67-A253-1A07ADB773E3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F83B00C4-03A5-F5EB-F7A9-948A8933F9B3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A501194-F600-3D3A-FDC0-71D74B0CD72A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21AE042-6261-91B4-7817-CC279545CF5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D25C8BD-F415-79EE-5E20-C74F924A1789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00DE0A3-85B8-5847-0D42-EDC634D34876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065381FF-7F6C-0FD5-8ACF-8F38220943F6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16AB75F-4B86-A7FB-48F2-71B4A54F64D2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498AE9C-00A2-607C-980F-CAE919F24B01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83D2AC26-E45F-F72B-3150-5A212BCD544F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55704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968B115-9AD3-5DF5-978B-9D8B52B8734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17994" y="34264"/>
            <a:chExt cx="3420000" cy="3420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7BD61A7-4DD4-6078-3075-B06616935C35}"/>
                </a:ext>
              </a:extLst>
            </p:cNvPr>
            <p:cNvGrpSpPr/>
            <p:nvPr/>
          </p:nvGrpSpPr>
          <p:grpSpPr>
            <a:xfrm>
              <a:off x="17994" y="34264"/>
              <a:ext cx="3420000" cy="3420000"/>
              <a:chOff x="4386000" y="1798287"/>
              <a:chExt cx="3420000" cy="3420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024D9AE-3CB6-C088-8620-0F44FD041433}"/>
                  </a:ext>
                </a:extLst>
              </p:cNvPr>
              <p:cNvGrpSpPr/>
              <p:nvPr/>
            </p:nvGrpSpPr>
            <p:grpSpPr>
              <a:xfrm>
                <a:off x="4386000" y="1798287"/>
                <a:ext cx="3420000" cy="3420000"/>
                <a:chOff x="4386000" y="1798287"/>
                <a:chExt cx="3420000" cy="342000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30FC0762-5298-59CB-E21B-3448DFC579D5}"/>
                    </a:ext>
                  </a:extLst>
                </p:cNvPr>
                <p:cNvSpPr/>
                <p:nvPr/>
              </p:nvSpPr>
              <p:spPr>
                <a:xfrm>
                  <a:off x="4386000" y="1798287"/>
                  <a:ext cx="3420000" cy="34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4D4D7C98-22F3-95E7-BF82-61CF2CF00AE7}"/>
                    </a:ext>
                  </a:extLst>
                </p:cNvPr>
                <p:cNvSpPr/>
                <p:nvPr/>
              </p:nvSpPr>
              <p:spPr>
                <a:xfrm>
                  <a:off x="4548000" y="1966899"/>
                  <a:ext cx="3096000" cy="3096000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8BC0B03-51FC-5729-5FBC-D1380A63C26D}"/>
                  </a:ext>
                </a:extLst>
              </p:cNvPr>
              <p:cNvSpPr/>
              <p:nvPr/>
            </p:nvSpPr>
            <p:spPr>
              <a:xfrm>
                <a:off x="5458988" y="2887671"/>
                <a:ext cx="1260000" cy="12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D0C75A-BB36-DEC8-7570-DA7A0CBC6EEB}"/>
                </a:ext>
              </a:extLst>
            </p:cNvPr>
            <p:cNvGrpSpPr/>
            <p:nvPr/>
          </p:nvGrpSpPr>
          <p:grpSpPr>
            <a:xfrm rot="5400000">
              <a:off x="623073" y="414449"/>
              <a:ext cx="2232173" cy="2676894"/>
              <a:chOff x="4991071" y="2178472"/>
              <a:chExt cx="2232174" cy="267689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53AF0E4-8A83-CC2B-2813-B0207DAD3296}"/>
                  </a:ext>
                </a:extLst>
              </p:cNvPr>
              <p:cNvGrpSpPr/>
              <p:nvPr/>
            </p:nvGrpSpPr>
            <p:grpSpPr>
              <a:xfrm>
                <a:off x="5873580" y="2178472"/>
                <a:ext cx="462646" cy="2676894"/>
                <a:chOff x="5882458" y="2178472"/>
                <a:chExt cx="462646" cy="2676894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466B209-64D0-3F62-EA06-0F570667EF97}"/>
                    </a:ext>
                  </a:extLst>
                </p:cNvPr>
                <p:cNvSpPr/>
                <p:nvPr/>
              </p:nvSpPr>
              <p:spPr>
                <a:xfrm>
                  <a:off x="6022282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15762E58-12B2-0996-ACC1-F312B58460C8}"/>
                    </a:ext>
                  </a:extLst>
                </p:cNvPr>
                <p:cNvSpPr/>
                <p:nvPr/>
              </p:nvSpPr>
              <p:spPr>
                <a:xfrm>
                  <a:off x="6136281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2D0E9A62-483B-4407-BBD2-8F09DD2D90F5}"/>
                    </a:ext>
                  </a:extLst>
                </p:cNvPr>
                <p:cNvSpPr/>
                <p:nvPr/>
              </p:nvSpPr>
              <p:spPr>
                <a:xfrm>
                  <a:off x="6004403" y="2178472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C409B6D1-4B39-762F-7065-E99A3F8798CC}"/>
                    </a:ext>
                  </a:extLst>
                </p:cNvPr>
                <p:cNvSpPr/>
                <p:nvPr/>
              </p:nvSpPr>
              <p:spPr>
                <a:xfrm>
                  <a:off x="6005291" y="4639366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사다리꼴 20">
                  <a:extLst>
                    <a:ext uri="{FF2B5EF4-FFF2-40B4-BE49-F238E27FC236}">
                      <a16:creationId xmlns:a16="http://schemas.microsoft.com/office/drawing/2014/main" id="{FA7A07C5-D1AD-2115-EAAF-74E2E3094A3F}"/>
                    </a:ext>
                  </a:extLst>
                </p:cNvPr>
                <p:cNvSpPr/>
                <p:nvPr/>
              </p:nvSpPr>
              <p:spPr>
                <a:xfrm rot="16200000">
                  <a:off x="6042691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사다리꼴 21">
                  <a:extLst>
                    <a:ext uri="{FF2B5EF4-FFF2-40B4-BE49-F238E27FC236}">
                      <a16:creationId xmlns:a16="http://schemas.microsoft.com/office/drawing/2014/main" id="{F735D4F3-1E44-47FC-38B2-82C8D8635796}"/>
                    </a:ext>
                  </a:extLst>
                </p:cNvPr>
                <p:cNvSpPr/>
                <p:nvPr/>
              </p:nvSpPr>
              <p:spPr>
                <a:xfrm rot="5400000">
                  <a:off x="5788868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CE462CD-36FD-0C54-8A9D-CCBA457F4624}"/>
                  </a:ext>
                </a:extLst>
              </p:cNvPr>
              <p:cNvGrpSpPr/>
              <p:nvPr/>
            </p:nvGrpSpPr>
            <p:grpSpPr>
              <a:xfrm>
                <a:off x="4991071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41B96F0E-B5B0-001C-C763-20735F671407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2A9D8C2A-2500-A83D-960F-3DF0D26EA385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4F9A402-4388-0DEB-B7D4-7AF137E2C31F}"/>
                  </a:ext>
                </a:extLst>
              </p:cNvPr>
              <p:cNvGrpSpPr/>
              <p:nvPr/>
            </p:nvGrpSpPr>
            <p:grpSpPr>
              <a:xfrm rot="10800000">
                <a:off x="6342454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CEBAF8B4-0095-F6F5-AA2C-7E5F343D0298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3B622D89-9337-D4AC-7974-098110EECACB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0BB684E-51C0-0423-77B2-A9137DF076A9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C70B002-E35E-BDDF-1117-6144E649CFAE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6A0D507-F5B2-4B6F-C0F4-076D49B29CA0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421309E9-C55D-1A1C-622A-A18B519D0DCF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3F57080B-E137-202B-962F-CCD34FB13DEE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B57F3C0-A17C-7443-C7A8-E7F962AAE29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857EBD3B-A1A9-08B5-61BB-D4CAFCC84366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2A847CC7-5D17-FD8F-0B15-83A165A72374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A6ECED83-AEAE-A030-A055-24E2E09CB021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3C06FADD-F1B6-95B4-1361-958767EE785C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673C48F1-718B-670C-758A-27B74AA0935D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24813CDE-F1F1-69EF-5173-7179B32AE56B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10E7FDD1-795E-E2C6-2239-4655DBDDDEE0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9252045A-A2DC-0068-66C5-F4917E9A582E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0A1F8699-E792-F6D0-E2EB-1B21BEC4242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3F80DD08-35E3-7F89-6F33-450051E73BDC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A40F07F-C5A5-7A80-603B-E5631AA6912B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7F507EE5-FEAE-1A7F-3E7C-9225D99A52F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A902C5CF-357B-758E-4F0E-A344FB305D75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F557107-EAE9-B023-DEB0-EBCCFCB1D345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B750646-CF51-667F-E833-B713A78ECBDE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C2C5AF31-0BF9-E2B0-CDCC-E57CE2043C1C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55C7236-0C16-A668-F144-8338B7915648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8BECE40-9704-1E9F-010B-3381FFAE3778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55A9E1DC-FA98-2CB3-B672-079F3BBD725E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F2D3A08-A9A1-9D07-45E8-C6AECD8789BF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C5E651D-20DD-05AE-909E-4F2189CA0C6B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06003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024D9AE-3CB6-C088-8620-0F44FD041433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0FC0762-5298-59CB-E21B-3448DFC579D5}"/>
                </a:ext>
              </a:extLst>
            </p:cNvPr>
            <p:cNvSpPr/>
            <p:nvPr/>
          </p:nvSpPr>
          <p:spPr>
            <a:xfrm>
              <a:off x="4386000" y="1798287"/>
              <a:ext cx="3420000" cy="34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D4D7C98-22F3-95E7-BF82-61CF2CF00AE7}"/>
                </a:ext>
              </a:extLst>
            </p:cNvPr>
            <p:cNvSpPr/>
            <p:nvPr/>
          </p:nvSpPr>
          <p:spPr>
            <a:xfrm>
              <a:off x="4548000" y="1966899"/>
              <a:ext cx="3096000" cy="3096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A8BC0B03-51FC-5729-5FBC-D1380A63C26D}"/>
              </a:ext>
            </a:extLst>
          </p:cNvPr>
          <p:cNvSpPr/>
          <p:nvPr/>
        </p:nvSpPr>
        <p:spPr>
          <a:xfrm>
            <a:off x="1090982" y="1123648"/>
            <a:ext cx="1260000" cy="126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9051153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EF760F4-B7EC-4ECD-DCD7-0FDFB305B1C3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938914C-3730-A7B1-8552-713BE83C9775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A66FA7D3-0DF5-4945-C002-1BA3E93BDE4F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4860CD98-3306-CC19-0690-52C3A8EA888D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003214F-4345-FF00-94DE-4E0BF8EDFA58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C86E76CF-4EBC-9B65-2C7A-2240DAF73066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9876AD1C-D0E2-24BB-9EE3-740E3A3C51C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E6E0DCF2-960E-CAC6-4BF8-7C899FB756B6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3624C3DC-B3B6-0066-F834-BC0C709694A6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543C393F-AB8D-8536-A9D1-D36AC6B64A22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610CB49-A5E4-A271-F438-AE17B22E67F7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A66A22C2-97EC-EC16-DFF8-F41EC440F88C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B59163B3-1D64-B000-B91B-E7C79B1FA69E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1EE33A19-4733-65B5-7D51-AF8AC1AC71A1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35CC97EC-6EFF-A142-AEDB-015D90310F1E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13FD9B84-195D-5334-436E-EDBD04CD997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98215FD-8130-FC2E-7F92-5C2AA7F15CCF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A634AD2B-C42B-B500-B858-3F9C6F8D0D85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BA6D4C16-D778-E10C-C39D-4845BA5FE13F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F8E1C17-8931-4019-A562-F55C745BAD05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2A50315-AB85-7829-8BEE-197FB1348880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D2BE9E7-7F06-0C4F-C272-AAF096240F6F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92D7927D-E7BF-F4E2-959D-E3944F4B35F0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5B1DB23-72BA-F20C-9570-83C7BD71A60C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1484F8F-2936-E701-3119-B9D30AF7961F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1B730D6-8A4F-99BC-803E-39FCD987440D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1CBD189-4A0E-694F-ACE7-56BC2FE234C4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3719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AADEA9-7EB2-2C71-0C61-14A85A7F1342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17994" y="34264"/>
            <a:chExt cx="3420000" cy="3420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7BD61A7-4DD4-6078-3075-B06616935C35}"/>
                </a:ext>
              </a:extLst>
            </p:cNvPr>
            <p:cNvGrpSpPr/>
            <p:nvPr/>
          </p:nvGrpSpPr>
          <p:grpSpPr>
            <a:xfrm>
              <a:off x="17994" y="34264"/>
              <a:ext cx="3420000" cy="3420000"/>
              <a:chOff x="4386000" y="1798287"/>
              <a:chExt cx="3420000" cy="3420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024D9AE-3CB6-C088-8620-0F44FD041433}"/>
                  </a:ext>
                </a:extLst>
              </p:cNvPr>
              <p:cNvGrpSpPr/>
              <p:nvPr/>
            </p:nvGrpSpPr>
            <p:grpSpPr>
              <a:xfrm>
                <a:off x="4386000" y="1798287"/>
                <a:ext cx="3420000" cy="3420000"/>
                <a:chOff x="4386000" y="1798287"/>
                <a:chExt cx="3420000" cy="342000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30FC0762-5298-59CB-E21B-3448DFC579D5}"/>
                    </a:ext>
                  </a:extLst>
                </p:cNvPr>
                <p:cNvSpPr/>
                <p:nvPr/>
              </p:nvSpPr>
              <p:spPr>
                <a:xfrm>
                  <a:off x="4386000" y="1798287"/>
                  <a:ext cx="3420000" cy="34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4D4D7C98-22F3-95E7-BF82-61CF2CF00AE7}"/>
                    </a:ext>
                  </a:extLst>
                </p:cNvPr>
                <p:cNvSpPr/>
                <p:nvPr/>
              </p:nvSpPr>
              <p:spPr>
                <a:xfrm>
                  <a:off x="4548000" y="1966899"/>
                  <a:ext cx="3096000" cy="3096000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8BC0B03-51FC-5729-5FBC-D1380A63C26D}"/>
                  </a:ext>
                </a:extLst>
              </p:cNvPr>
              <p:cNvSpPr/>
              <p:nvPr/>
            </p:nvSpPr>
            <p:spPr>
              <a:xfrm>
                <a:off x="5458988" y="2887671"/>
                <a:ext cx="1260000" cy="12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D0C75A-BB36-DEC8-7570-DA7A0CBC6EEB}"/>
                </a:ext>
              </a:extLst>
            </p:cNvPr>
            <p:cNvGrpSpPr/>
            <p:nvPr/>
          </p:nvGrpSpPr>
          <p:grpSpPr>
            <a:xfrm rot="6837650">
              <a:off x="623073" y="414449"/>
              <a:ext cx="2232173" cy="2676894"/>
              <a:chOff x="4991071" y="2178472"/>
              <a:chExt cx="2232174" cy="267689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53AF0E4-8A83-CC2B-2813-B0207DAD3296}"/>
                  </a:ext>
                </a:extLst>
              </p:cNvPr>
              <p:cNvGrpSpPr/>
              <p:nvPr/>
            </p:nvGrpSpPr>
            <p:grpSpPr>
              <a:xfrm>
                <a:off x="5873580" y="2178472"/>
                <a:ext cx="462646" cy="2676894"/>
                <a:chOff x="5882458" y="2178472"/>
                <a:chExt cx="462646" cy="2676894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466B209-64D0-3F62-EA06-0F570667EF97}"/>
                    </a:ext>
                  </a:extLst>
                </p:cNvPr>
                <p:cNvSpPr/>
                <p:nvPr/>
              </p:nvSpPr>
              <p:spPr>
                <a:xfrm>
                  <a:off x="6022282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15762E58-12B2-0996-ACC1-F312B58460C8}"/>
                    </a:ext>
                  </a:extLst>
                </p:cNvPr>
                <p:cNvSpPr/>
                <p:nvPr/>
              </p:nvSpPr>
              <p:spPr>
                <a:xfrm>
                  <a:off x="6136281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2D0E9A62-483B-4407-BBD2-8F09DD2D90F5}"/>
                    </a:ext>
                  </a:extLst>
                </p:cNvPr>
                <p:cNvSpPr/>
                <p:nvPr/>
              </p:nvSpPr>
              <p:spPr>
                <a:xfrm>
                  <a:off x="6004403" y="2178472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C409B6D1-4B39-762F-7065-E99A3F8798CC}"/>
                    </a:ext>
                  </a:extLst>
                </p:cNvPr>
                <p:cNvSpPr/>
                <p:nvPr/>
              </p:nvSpPr>
              <p:spPr>
                <a:xfrm>
                  <a:off x="6005291" y="4639366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사다리꼴 20">
                  <a:extLst>
                    <a:ext uri="{FF2B5EF4-FFF2-40B4-BE49-F238E27FC236}">
                      <a16:creationId xmlns:a16="http://schemas.microsoft.com/office/drawing/2014/main" id="{FA7A07C5-D1AD-2115-EAAF-74E2E3094A3F}"/>
                    </a:ext>
                  </a:extLst>
                </p:cNvPr>
                <p:cNvSpPr/>
                <p:nvPr/>
              </p:nvSpPr>
              <p:spPr>
                <a:xfrm rot="16200000">
                  <a:off x="6042691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사다리꼴 21">
                  <a:extLst>
                    <a:ext uri="{FF2B5EF4-FFF2-40B4-BE49-F238E27FC236}">
                      <a16:creationId xmlns:a16="http://schemas.microsoft.com/office/drawing/2014/main" id="{F735D4F3-1E44-47FC-38B2-82C8D8635796}"/>
                    </a:ext>
                  </a:extLst>
                </p:cNvPr>
                <p:cNvSpPr/>
                <p:nvPr/>
              </p:nvSpPr>
              <p:spPr>
                <a:xfrm rot="5400000">
                  <a:off x="5788868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CE462CD-36FD-0C54-8A9D-CCBA457F4624}"/>
                  </a:ext>
                </a:extLst>
              </p:cNvPr>
              <p:cNvGrpSpPr/>
              <p:nvPr/>
            </p:nvGrpSpPr>
            <p:grpSpPr>
              <a:xfrm>
                <a:off x="4991071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41B96F0E-B5B0-001C-C763-20735F671407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2A9D8C2A-2500-A83D-960F-3DF0D26EA385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4F9A402-4388-0DEB-B7D4-7AF137E2C31F}"/>
                  </a:ext>
                </a:extLst>
              </p:cNvPr>
              <p:cNvGrpSpPr/>
              <p:nvPr/>
            </p:nvGrpSpPr>
            <p:grpSpPr>
              <a:xfrm rot="10800000">
                <a:off x="6342454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CEBAF8B4-0095-F6F5-AA2C-7E5F343D0298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3B622D89-9337-D4AC-7974-098110EECACB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102186" y="2151872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07223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 rot="2216737">
            <a:off x="391457" y="677706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534756CA-1FA4-2E54-8E54-7D20216A850A}"/>
              </a:ext>
            </a:extLst>
          </p:cNvPr>
          <p:cNvSpPr/>
          <p:nvPr/>
        </p:nvSpPr>
        <p:spPr>
          <a:xfrm>
            <a:off x="521418" y="1904934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7036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9051153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745325" y="1818721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624B75-CCA3-F532-452F-CD14312646CC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C6298EA-0876-B7C0-6B30-6934A8BE49E5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1EF57A37-839A-4292-5697-4B6F6EAA3442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29B0BB8-5DAF-445C-A2DC-529EE2AF00EF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5088ACE-8145-C5EC-29E9-A5D8D1C5256D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0013C03F-9394-7BA0-B3E6-F8DF2B0E8ED9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64BFCE8A-FF20-A18F-EC11-DB0A1521A5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B5772759-F9D2-68F5-BD63-B352377BADE3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CADD2B27-0083-BEDC-FB3E-25B81B665E05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C455963D-62AB-E0E7-EC31-38A3DB6C8EE3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F9322E3-0AF8-4ADD-152B-F3CF2FD07DE9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08235A94-5B5F-E7B9-83BC-A511930AAE34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0DE4407A-2682-77EA-9CD9-849382B08B4A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9ADCA542-4888-4569-1EE3-92149CA7624A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257DB630-55C9-867F-79E7-E520E34D3B8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B7BA6D87-E335-9E9E-428A-24550364C3E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1577BE4-5A8C-47B2-7196-4CFFD46C49D9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033F9AAB-AFBC-64A3-970E-98A8BF2E7603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66278193-3182-6E02-F5B2-89D67A1554CE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1B2B97E-1BE1-F820-F1F1-5387E9BA07C4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1E12A98F-71A9-0950-12D7-D511A4BB281E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3440AB3-6F44-6CEA-BC78-28F10BD54628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344EA5F-1B4F-20C8-707E-7B6B76274A93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0B2718E-FA30-080C-2FF0-7DCA939C3C2A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747C080-B3A3-2036-6724-6BCB98FDDA6B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1E0EAC5-25ED-AA68-FDC5-CAD4AEFED37D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1AEA35CC-8ECF-D286-3A66-D946F962B603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59815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3494864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843372" y="2103630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46457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 rot="18283312">
            <a:off x="522089" y="666820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922760" y="2307733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1618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3494864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97643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2329311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6A2D495-3FAF-0CBC-654D-744E1428EAB0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53A33E1-64E6-E1A3-8DE6-C32B0432C710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C3868E5-3176-E056-F33A-D75FECC87CD5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07170D66-9B88-9AE9-050D-A65EFC9313B9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81949A5-F7E1-CE91-248B-56D1016CB86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13140AEB-8EFC-662D-9093-8C16F6046F9B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6948F99-0320-3877-D3CC-F6DF4E17C0FA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0AE9967-C9E7-68CD-76EE-23658E569FCE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1E617849-83FA-6C78-8095-6B010DF7E559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9B06880B-8F65-83D7-13F9-53B20A430761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F81C728-4C53-BDB5-317D-FB3199C60F12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57BE24D-2D3C-3650-E587-2EC05FFDE4E8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FD22317B-BE73-77A4-D824-0F514DA1385A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7181A533-485D-F0B3-8114-A67E0028B6F7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4EE9C134-6276-2094-012E-AA9F04195A6C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C4EB2719-76EC-517B-81F8-919ABA666CB2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FB69FB1-2993-E303-7F0A-8FAE34079D5E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D1B4181-95CF-C4E7-69E0-83AB32A5DAD1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9DC7B5D0-CE6F-CE74-7057-4A108C3E1461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4631E05-19A0-4DE6-66FF-574A6362A246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600D0F9-5A11-2585-3F06-46264CF74BD6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3B771DF-682A-AFCD-0A80-6402A56308F1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F7B31BB9-A6EC-462C-4263-A5B3BF9F6C3C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B8833095-6194-FAA6-4105-7CBCA1DD0D23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5ECC7DD-2A0F-8B53-F53A-B3F27C410191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EC1E6C7-96DB-92E0-9AF8-87CEB45DB794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35B823A-6007-8752-7764-7C389BFA7243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15160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 rot="5400000">
            <a:off x="347913" y="612390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CE6034F6-7CF3-F307-5A40-3242AB269456}"/>
              </a:ext>
            </a:extLst>
          </p:cNvPr>
          <p:cNvSpPr/>
          <p:nvPr/>
        </p:nvSpPr>
        <p:spPr>
          <a:xfrm>
            <a:off x="488445" y="1012046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0025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2329311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695711" y="1096433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CC02E5B-6B8E-4D24-1964-44C9E02C882D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E00B09D-A270-BCB4-E0E2-8BD9A871A3EC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0E72C1A-52C0-2CBF-0AC7-ACC20CB57C14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EC3010F1-7D62-122E-FD40-79223F953295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DA661C2-D286-57FB-FF4C-E9ADDF487D06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D0ED36BE-A222-4886-3D4E-9E10CA2071A7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0244B51E-767C-96DD-71BF-CF8AD1E06B31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7FCD92FC-B9B1-68B9-D922-0A372C055866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6E18E41F-F0FC-A08F-6C98-069854164C75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B0E7E771-4AE1-738E-DD53-43A76D006478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9B6C72D7-B2D7-9A82-0891-B083474BE520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1A07101C-3B61-42C7-6639-FB06DC4859FB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D3A18A4-4BD5-A9D6-D1B0-9C0B80C29064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2EDA6241-89DA-85BA-EC61-303395FE7E4E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F2F28F0B-B3D3-67F5-93A8-2871B0CD182C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E5A5C419-9DC6-A950-F596-75FDE4210433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DEC90DD-E3C9-5909-D848-D4604088A7D9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176A6E8C-077C-CE02-C334-F285226AF62A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7E2D9D8D-E35C-5057-FA27-C4040427BC4A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1D3A96A-574B-4A69-43FB-CBF4BA7AB990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1D0CDFB-C1EF-65C2-34D2-F69EC16A1685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C6B9C4A2-C374-2161-7C73-0C4CA79341AC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BFCD5929-25E4-368B-1BE2-CBA011D9CFD8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35CDB762-5514-C099-3329-B2BF1E3D1202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80E468B-25CB-9C83-634D-AE004CD15BA6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9E2B961-F018-9B1A-B80E-0464876DF788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5ADC8A51-D591-83DD-63D5-80AABCB5FF0B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49687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3494864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843372" y="2103630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95066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 rot="18283312">
            <a:off x="522089" y="666820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922760" y="2307733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4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024D9AE-3CB6-C088-8620-0F44FD041433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0FC0762-5298-59CB-E21B-3448DFC579D5}"/>
                </a:ext>
              </a:extLst>
            </p:cNvPr>
            <p:cNvSpPr/>
            <p:nvPr/>
          </p:nvSpPr>
          <p:spPr>
            <a:xfrm>
              <a:off x="4386000" y="1798287"/>
              <a:ext cx="3420000" cy="34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D4D7C98-22F3-95E7-BF82-61CF2CF00AE7}"/>
                </a:ext>
              </a:extLst>
            </p:cNvPr>
            <p:cNvSpPr/>
            <p:nvPr/>
          </p:nvSpPr>
          <p:spPr>
            <a:xfrm>
              <a:off x="4548000" y="1966899"/>
              <a:ext cx="3096000" cy="3096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A8BC0B03-51FC-5729-5FBC-D1380A63C26D}"/>
              </a:ext>
            </a:extLst>
          </p:cNvPr>
          <p:cNvSpPr/>
          <p:nvPr/>
        </p:nvSpPr>
        <p:spPr>
          <a:xfrm>
            <a:off x="1090982" y="1123648"/>
            <a:ext cx="1260000" cy="126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9051153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745325" y="1818721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EF760F4-B7EC-4ECD-DCD7-0FDFB305B1C3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938914C-3730-A7B1-8552-713BE83C9775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A66FA7D3-0DF5-4945-C002-1BA3E93BDE4F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4860CD98-3306-CC19-0690-52C3A8EA888D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003214F-4345-FF00-94DE-4E0BF8EDFA58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C86E76CF-4EBC-9B65-2C7A-2240DAF73066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9876AD1C-D0E2-24BB-9EE3-740E3A3C51C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E6E0DCF2-960E-CAC6-4BF8-7C899FB756B6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3624C3DC-B3B6-0066-F834-BC0C709694A6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543C393F-AB8D-8536-A9D1-D36AC6B64A22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610CB49-A5E4-A271-F438-AE17B22E67F7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A66A22C2-97EC-EC16-DFF8-F41EC440F88C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B59163B3-1D64-B000-B91B-E7C79B1FA69E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1EE33A19-4733-65B5-7D51-AF8AC1AC71A1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35CC97EC-6EFF-A142-AEDB-015D90310F1E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13FD9B84-195D-5334-436E-EDBD04CD997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98215FD-8130-FC2E-7F92-5C2AA7F15CCF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A634AD2B-C42B-B500-B858-3F9C6F8D0D85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BA6D4C16-D778-E10C-C39D-4845BA5FE13F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F8E1C17-8931-4019-A562-F55C745BAD05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2A50315-AB85-7829-8BEE-197FB1348880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D2BE9E7-7F06-0C4F-C272-AAF096240F6F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92D7927D-E7BF-F4E2-959D-E3944F4B35F0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5B1DB23-72BA-F20C-9570-83C7BD71A60C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1484F8F-2936-E701-3119-B9D30AF7961F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1B730D6-8A4F-99BC-803E-39FCD987440D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1CBD189-4A0E-694F-ACE7-56BC2FE234C4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02851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3494864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37412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4566465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D0FDF11-5AD0-4D35-8AE3-99F6C260D6D3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D65C75E-0667-765B-043D-A0899867AF53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10AEFD45-5602-4ED5-C88A-C003B521589C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D24EACCC-FC9C-F892-8B71-C032956A52B3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A14BCBCF-1462-56D9-7889-8131974F8AD5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64E4746D-EAC0-C0E6-E8A0-B10A695C636A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9C59C21C-BDFE-2D4A-8D3F-AA8AF62D0D91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3CCD8F29-9F7D-0CA9-3686-4BA2C871B271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397B0481-AA0E-98DF-F1CA-BF07B0A2E40A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60ABB590-7F4C-DEA8-32D5-B7BCE9EBFFCC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33F87838-19B4-C633-C2A1-1C7F42F744E1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84CB6E4-A152-9816-20AD-1DEF1774339F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3F1098BF-94DB-1C26-6B4A-AA3BADE12E30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316F3381-4760-3523-27E1-1F234DE0A9C4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DFD889EA-0833-41B5-EC75-58BBE67125B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115CF0BE-A475-C52D-5918-481C3B87D468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7653A23-CD47-0B6A-C954-7263109BCCB1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96864B3-FBDD-4079-2566-82EE18419356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85A5AFA9-5D65-2AAA-9B65-5C9D8E400EF3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2C04668-23BF-D295-F84F-982812526A07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BC64E034-E42E-2334-A85A-BD0FC15608A2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EB68BFB-9134-7403-5127-3900D0FA3260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2F71BF0C-52D2-A00F-E51B-7E22961B711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BABE974F-25D5-E557-0093-CC6008DC3B19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288C0657-CC9F-D411-06A6-C37EEA4A49B5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3B7CD5E3-FD39-0209-7069-5F3881CDE1C9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04203D9B-20BA-8CF2-B976-87F9C4C0C2C0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6806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 rot="7704226">
            <a:off x="386014" y="547074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13B3DEFB-CFDF-2583-DC82-5853DFA90ABD}"/>
              </a:ext>
            </a:extLst>
          </p:cNvPr>
          <p:cNvSpPr/>
          <p:nvPr/>
        </p:nvSpPr>
        <p:spPr>
          <a:xfrm>
            <a:off x="960677" y="535203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3705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4566465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038828" y="719613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BEFF434-B7AB-CEEC-2346-F4CD54976461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7BEB84C-C9AD-6538-FA3E-41F452FA919D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2D786231-A490-6663-0F68-D328D4BC1F75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056F3284-0840-B9D0-CAF7-E778BCAAD12A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CBCA647-0203-2DA5-654D-4662A8505EE3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2E12807F-FF22-84BE-41F0-1A7674DB61C7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A302A48B-13DA-926F-82C7-4D1A8132B185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89C6C29F-9E22-7657-0924-0853718460E9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7C8EE073-5D9F-A765-56CE-440E649815BA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6A8AC528-F70D-0749-06DA-DA9067DE5186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4259220-89A7-9F66-DC54-EA50DC8F2C2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E68210C8-C229-59C2-DE4D-AD7D0D54902F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FF3C656B-5258-C273-E8CD-593EAE7C1EBE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B638BD98-B433-42DA-E3CB-0666C7583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D08FE7CE-6D96-D029-F51D-DAB9F8B7E9A5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968E2AC7-105B-3FDA-148A-3D1A12C2FBC8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8E6FFDC-A49B-AA84-C894-39CD69488AE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0FDDA-AE2F-E6FD-E058-FE747429995F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98497D4-4BEA-4AA7-137D-1A9D36AC3B21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4A21E88-17C8-5BFF-24FF-FAFD3A13CE64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93EA810-7F07-50CD-26DB-4172C87C7363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479D764-5A75-08DC-0412-E6C4F578CF0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0FBEB0A-3464-8B1D-FF0A-5308CBFD0543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9AD092B4-92A5-D75C-18FF-4A7BA394E610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1AF48A6-E63A-7A8D-76E6-351066FD65CD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C1CAD71-B947-8909-8F46-53853BBFA880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B53C7EE-1DE6-FFFE-E439-ABF7145D87CB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83860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3494864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843372" y="2103630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81082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 rot="18283312">
            <a:off x="522089" y="666820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922760" y="2307733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5711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3494864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38792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7767506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56D47E-2350-94B8-90FD-F07ED04C1041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30A9CBB-79FB-86CE-6759-0201CDA5E867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2302CB32-F857-2C83-CDCF-FC202BEA4D06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4A14E6D-227A-1643-EDEA-2AC1F1B1607B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07B2FB0-3310-89E5-3B90-C75B8BE66BD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1BB1E82B-51BF-1B8C-F40B-708F5B749672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7F966B0-26C7-D907-CCC0-237046906759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06E7DC98-1C81-24DD-058B-5A82BEEB32A8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42AA70F0-B0F5-0714-0AFD-D7179831BFBA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89E6AC61-F0AD-0BD2-859F-3B0446E9CF7B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335F618-B759-D01F-FAD1-D7DA0A877285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3E61F21E-F58A-DE5D-31C5-D80CD4331F74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6248A7C6-31F0-D285-B87C-D29B7263F3FE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FC53AFFD-72C1-3C2E-20E2-5BA7D2C5BB20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D5560797-8262-4C6A-80D8-CAA6BC0970C2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9CF54675-95FD-DD99-9C08-1E1382422EC5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8DE475B-FC7E-68FF-7CC8-129FDA981841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65D9FB46-DC5C-3951-551E-F10941753612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A2E9E4A-02CD-7D05-B0B8-DA820BD240E6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A81653AC-3041-CEC4-96D7-B4D7041ECF2B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7221A39-D809-9C8F-B428-27B2E9515B1D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7D05C66-B1F1-60B0-2666-82F802B324E0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92D87673-E412-3B74-24AA-69CD59FE68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E29A7487-F48D-EA85-1C94-2798462C3F2E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C998928-FB0B-8AF8-3CB2-71958DE29A22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12FCDD3-5550-E6B0-F35C-C09519A8B73D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7465315-C568-A064-0B20-DA9A5AE2B3BD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2938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 rot="10963530">
            <a:off x="467659" y="508974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532E4052-595C-1BE1-8E09-643001595488}"/>
              </a:ext>
            </a:extLst>
          </p:cNvPr>
          <p:cNvSpPr/>
          <p:nvPr/>
        </p:nvSpPr>
        <p:spPr>
          <a:xfrm>
            <a:off x="1883417" y="530003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7085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7767506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757941" y="703057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6ACE06E-7760-F6C5-3663-0E8D115BDAE0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F8CC2C5-B904-44BD-B91B-241A55FD2B0E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5C49924-008F-D95B-9EDB-B9989DB4992B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F74931E5-C916-E747-A831-DDC28A9DD47B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362ACCF-5855-2BD9-EA06-B0CE45E4270E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1EFB9AE5-94B2-A8A2-D606-43BF432C1A17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4AF329D-C299-3D84-E2B3-F65C98BA85F1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88D48342-B9C8-1390-AF8E-C2880E4A7CF6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110394C6-C8E4-B0E7-722F-207AAD3A3E3D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AADE1EFA-30C4-D2D6-594C-FDA929CE1E0B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4102BCF-1564-96E0-1E0D-1A286EBF7AAC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C47F981-CF8F-D56F-2254-C67B587BAD12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8C66A5D0-D918-C844-62E9-678962C02F25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7803F87C-D466-D7C0-88D5-76D61F3B88AC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F8E38D98-1D11-EFB9-BDEC-FD99DCC448E6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A58D5DBE-BBEE-F3EA-6382-F55CC5361BE8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2CD5209-75C9-D283-C63E-CA302E5CEF56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B121574-682D-3E06-661B-D4131B6C9514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11848A2C-1FA9-4029-8B74-935B576FFB55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633ADCD-8A64-7AA0-FDB3-1DB3D60AB4FC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C95E0F8B-06DD-1A29-1F3F-33C15C5DBCE0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5B9E7C5-8AA8-4EE5-E8CA-83FAE998216C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F1B9F3D-9DA9-C0E7-C841-2ED500A588CE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A8F11AE2-2EEE-74B5-8DDD-CC113AF5878F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51142DD-C99C-A3C3-40FC-9F3B393E1410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314FD8CB-4D7C-2683-D1F0-A4D18B3C2E00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52F8FC2F-BB37-22D6-9C12-48709BE832F5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0466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 rot="2216737">
            <a:off x="391457" y="677706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534756CA-1FA4-2E54-8E54-7D20216A850A}"/>
              </a:ext>
            </a:extLst>
          </p:cNvPr>
          <p:cNvSpPr/>
          <p:nvPr/>
        </p:nvSpPr>
        <p:spPr>
          <a:xfrm>
            <a:off x="521418" y="1904934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2503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3494864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843372" y="2103630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16439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 rot="18283312">
            <a:off x="522089" y="666820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922760" y="2307733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4739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3494864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97306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9703300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F59C218-4E90-0ED0-AC83-105451DB2D87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43CA1A9-6C4C-89C0-8200-471354952D4C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A3F1F2A4-6904-036A-70C8-95D416B52CE3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1C040534-DE13-6410-CAD7-DDC7B31D92A8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F5BE1A5-8BED-BBA7-F341-A1F5B642E606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36F3F895-2DB0-77CC-BEF1-45982CC08AA6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02A34C48-2167-3915-2247-943D62C2C5DD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8AED8605-8117-B111-3B25-24D7C008B825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5A018555-51C0-BF6D-21F0-D588AE009045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B4B84FF9-F876-78CF-291B-F0AD7F53991D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6BBAE18-BC0B-5B3B-BF47-351D1DD505B3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CAC93A8E-51E0-68DB-8337-162A27F2373A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6BA5A5A4-CD33-8D9C-406B-70BB0D2D257F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13D2DF54-C375-DBE9-5F81-4DDE094EA52D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482ACC6F-2AD6-8D5D-FBEE-176A2E259899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A7F18B0F-B205-CE96-1C25-6E0A255145A3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52D38EF-3C33-F667-E8AB-0845F1F97CF1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0D0DC8A7-8846-892B-8097-C37D0610D220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E9780FF6-E0E2-6471-094D-B9D30B532DEE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65D47EF-83A5-0D18-7AE2-AF1DF79C6BEF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1CA20C3-94BB-25B3-24EA-2D3160E9DF6E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C9CF8F7-347D-8826-DC3D-FB725FAC9D59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10D06CB-A5E5-BA24-135A-9DAB88DF58BF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03CD4E85-EF4D-EE1B-FBED-9F0CC10E532F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559CADE-1C3A-43E5-F662-9AE3DEB2DC99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EC4A2ACA-EDF5-D391-FFC3-8A60C85B0A35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1324E709-E9DB-3817-CEA4-B7B98E432CDB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54157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 rot="12947245">
            <a:off x="516646" y="541631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4F1CB831-22CA-8F58-BD42-4E1795A02DC1}"/>
              </a:ext>
            </a:extLst>
          </p:cNvPr>
          <p:cNvSpPr/>
          <p:nvPr/>
        </p:nvSpPr>
        <p:spPr>
          <a:xfrm>
            <a:off x="2303118" y="947782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5585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9703300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2086720" y="1006632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F59C218-4E90-0ED0-AC83-105451DB2D87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43CA1A9-6C4C-89C0-8200-471354952D4C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A3F1F2A4-6904-036A-70C8-95D416B52CE3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1C040534-DE13-6410-CAD7-DDC7B31D92A8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F5BE1A5-8BED-BBA7-F341-A1F5B642E606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36F3F895-2DB0-77CC-BEF1-45982CC08AA6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02A34C48-2167-3915-2247-943D62C2C5DD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8AED8605-8117-B111-3B25-24D7C008B825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5A018555-51C0-BF6D-21F0-D588AE009045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B4B84FF9-F876-78CF-291B-F0AD7F53991D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6BBAE18-BC0B-5B3B-BF47-351D1DD505B3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CAC93A8E-51E0-68DB-8337-162A27F2373A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6BA5A5A4-CD33-8D9C-406B-70BB0D2D257F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13D2DF54-C375-DBE9-5F81-4DDE094EA52D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482ACC6F-2AD6-8D5D-FBEE-176A2E259899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A7F18B0F-B205-CE96-1C25-6E0A255145A3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52D38EF-3C33-F667-E8AB-0845F1F97CF1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0D0DC8A7-8846-892B-8097-C37D0610D220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E9780FF6-E0E2-6471-094D-B9D30B532DEE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65D47EF-83A5-0D18-7AE2-AF1DF79C6BEF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1CA20C3-94BB-25B3-24EA-2D3160E9DF6E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C9CF8F7-347D-8826-DC3D-FB725FAC9D59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10D06CB-A5E5-BA24-135A-9DAB88DF58BF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03CD4E85-EF4D-EE1B-FBED-9F0CC10E532F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559CADE-1C3A-43E5-F662-9AE3DEB2DC99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EC4A2ACA-EDF5-D391-FFC3-8A60C85B0A35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1324E709-E9DB-3817-CEA4-B7B98E432CDB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96134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3494864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843372" y="2103630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74391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 rot="18283312">
            <a:off x="522089" y="666820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922760" y="2307733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3884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3494864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97087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871624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E6C90AA-C7ED-7BFB-6E48-DF1F1ACEAE0C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9D1759B5-043E-052E-4450-8B2367B49325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29E3B48C-A9E3-CAED-D163-7D8AF295406E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FEF83012-3BA7-2BBA-D929-FF7030D6425D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3BDA665-FA53-070B-F30B-1EC2C67A4264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146DA571-6327-0EF8-9B65-50370182CD92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7943F0A-C652-F727-D425-81D24A81B88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908E98FC-621F-C2FC-2803-AC646415361E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C8623364-5A30-6203-82B1-90766FC4D2A1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2C8722B6-6962-1977-59E5-0EFA2F4045A9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9E4B5458-A958-0552-549F-84DB730FF481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EA8C1924-1A32-416A-4F42-B290060954DC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CDB3E6EE-A425-B868-376C-1E3CD578C9C6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FCEE8F8D-B84B-699E-AFA9-73CED553B8D1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58622649-729E-0AA4-43C9-DCB9EFF36D2A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CD8897F5-7B68-F134-91C9-F7E7A5BEC2B6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1F1C4BD-F1E5-0590-039C-4C7438921C9E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1EDD94D-15D5-66DB-ECE4-0D3D57979440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5ECF9450-86B6-17BE-1E12-8C99D99D225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4DAC3AB3-C23C-2A40-48BD-C54F00D58984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2165F561-53BB-9F33-DF95-0822956FED59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9C770AC-8D20-6141-DB73-9C93618E70D1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87FA53A-90D4-877C-8455-A04828E7F134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A106C600-9734-80CE-0CB3-4CD9C4EADD91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E91E0FC-843F-544F-7073-D0469E9BE340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63F5815-E7E8-B1F9-6076-6A9A849AC681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9A48565F-4C77-2530-7FA3-A4B514F9631B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5828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024D9AE-3CB6-C088-8620-0F44FD041433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0FC0762-5298-59CB-E21B-3448DFC579D5}"/>
                </a:ext>
              </a:extLst>
            </p:cNvPr>
            <p:cNvSpPr/>
            <p:nvPr/>
          </p:nvSpPr>
          <p:spPr>
            <a:xfrm>
              <a:off x="4386000" y="1798287"/>
              <a:ext cx="3420000" cy="34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D4D7C98-22F3-95E7-BF82-61CF2CF00AE7}"/>
                </a:ext>
              </a:extLst>
            </p:cNvPr>
            <p:cNvSpPr/>
            <p:nvPr/>
          </p:nvSpPr>
          <p:spPr>
            <a:xfrm>
              <a:off x="4548000" y="1966899"/>
              <a:ext cx="3096000" cy="3096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A8BC0B03-51FC-5729-5FBC-D1380A63C26D}"/>
              </a:ext>
            </a:extLst>
          </p:cNvPr>
          <p:cNvSpPr/>
          <p:nvPr/>
        </p:nvSpPr>
        <p:spPr>
          <a:xfrm>
            <a:off x="1090982" y="1123648"/>
            <a:ext cx="1260000" cy="126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9051153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EF760F4-B7EC-4ECD-DCD7-0FDFB305B1C3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938914C-3730-A7B1-8552-713BE83C9775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A66FA7D3-0DF5-4945-C002-1BA3E93BDE4F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4860CD98-3306-CC19-0690-52C3A8EA888D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003214F-4345-FF00-94DE-4E0BF8EDFA58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C86E76CF-4EBC-9B65-2C7A-2240DAF73066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9876AD1C-D0E2-24BB-9EE3-740E3A3C51C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E6E0DCF2-960E-CAC6-4BF8-7C899FB756B6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3624C3DC-B3B6-0066-F834-BC0C709694A6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543C393F-AB8D-8536-A9D1-D36AC6B64A22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610CB49-A5E4-A271-F438-AE17B22E67F7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A66A22C2-97EC-EC16-DFF8-F41EC440F88C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B59163B3-1D64-B000-B91B-E7C79B1FA69E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1EE33A19-4733-65B5-7D51-AF8AC1AC71A1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35CC97EC-6EFF-A142-AEDB-015D90310F1E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13FD9B84-195D-5334-436E-EDBD04CD997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98215FD-8130-FC2E-7F92-5C2AA7F15CCF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A634AD2B-C42B-B500-B858-3F9C6F8D0D85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BA6D4C16-D778-E10C-C39D-4845BA5FE13F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F8E1C17-8931-4019-A562-F55C745BAD05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2A50315-AB85-7829-8BEE-197FB1348880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D2BE9E7-7F06-0C4F-C272-AAF096240F6F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92D7927D-E7BF-F4E2-959D-E3944F4B35F0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5B1DB23-72BA-F20C-9570-83C7BD71A60C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1484F8F-2936-E701-3119-B9D30AF7961F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1B730D6-8A4F-99BC-803E-39FCD987440D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1CBD189-4A0E-694F-ACE7-56BC2FE234C4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70254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 rot="16562405">
            <a:off x="549299" y="606947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80ED6C82-E6CD-34EB-9E55-2B78FCCFD2CE}"/>
              </a:ext>
            </a:extLst>
          </p:cNvPr>
          <p:cNvSpPr/>
          <p:nvPr/>
        </p:nvSpPr>
        <p:spPr>
          <a:xfrm>
            <a:off x="2274669" y="1930122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636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871624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2106082" y="1831570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E6C90AA-C7ED-7BFB-6E48-DF1F1ACEAE0C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9D1759B5-043E-052E-4450-8B2367B49325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29E3B48C-A9E3-CAED-D163-7D8AF295406E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FEF83012-3BA7-2BBA-D929-FF7030D6425D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3BDA665-FA53-070B-F30B-1EC2C67A4264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146DA571-6327-0EF8-9B65-50370182CD92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7943F0A-C652-F727-D425-81D24A81B88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908E98FC-621F-C2FC-2803-AC646415361E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C8623364-5A30-6203-82B1-90766FC4D2A1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2C8722B6-6962-1977-59E5-0EFA2F4045A9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9E4B5458-A958-0552-549F-84DB730FF481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EA8C1924-1A32-416A-4F42-B290060954DC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CDB3E6EE-A425-B868-376C-1E3CD578C9C6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FCEE8F8D-B84B-699E-AFA9-73CED553B8D1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58622649-729E-0AA4-43C9-DCB9EFF36D2A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CD8897F5-7B68-F134-91C9-F7E7A5BEC2B6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1F1C4BD-F1E5-0590-039C-4C7438921C9E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1EDD94D-15D5-66DB-ECE4-0D3D57979440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5ECF9450-86B6-17BE-1E12-8C99D99D225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4DAC3AB3-C23C-2A40-48BD-C54F00D58984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2165F561-53BB-9F33-DF95-0822956FED59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9C770AC-8D20-6141-DB73-9C93618E70D1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87FA53A-90D4-877C-8455-A04828E7F134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A106C600-9734-80CE-0CB3-4CD9C4EADD91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E91E0FC-843F-544F-7073-D0469E9BE340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63F5815-E7E8-B1F9-6076-6A9A849AC681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9A48565F-4C77-2530-7FA3-A4B514F9631B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27408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3494864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843372" y="2103630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04482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 rot="18283312">
            <a:off x="522089" y="666820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922760" y="2307733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654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3494864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3801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AADEA9-7EB2-2C71-0C61-14A85A7F1342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17994" y="34264"/>
            <a:chExt cx="3420000" cy="3420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7BD61A7-4DD4-6078-3075-B06616935C35}"/>
                </a:ext>
              </a:extLst>
            </p:cNvPr>
            <p:cNvGrpSpPr/>
            <p:nvPr/>
          </p:nvGrpSpPr>
          <p:grpSpPr>
            <a:xfrm>
              <a:off x="17994" y="34264"/>
              <a:ext cx="3420000" cy="3420000"/>
              <a:chOff x="4386000" y="1798287"/>
              <a:chExt cx="3420000" cy="3420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024D9AE-3CB6-C088-8620-0F44FD041433}"/>
                  </a:ext>
                </a:extLst>
              </p:cNvPr>
              <p:cNvGrpSpPr/>
              <p:nvPr/>
            </p:nvGrpSpPr>
            <p:grpSpPr>
              <a:xfrm>
                <a:off x="4386000" y="1798287"/>
                <a:ext cx="3420000" cy="3420000"/>
                <a:chOff x="4386000" y="1798287"/>
                <a:chExt cx="3420000" cy="342000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30FC0762-5298-59CB-E21B-3448DFC579D5}"/>
                    </a:ext>
                  </a:extLst>
                </p:cNvPr>
                <p:cNvSpPr/>
                <p:nvPr/>
              </p:nvSpPr>
              <p:spPr>
                <a:xfrm>
                  <a:off x="4386000" y="1798287"/>
                  <a:ext cx="3420000" cy="34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4D4D7C98-22F3-95E7-BF82-61CF2CF00AE7}"/>
                    </a:ext>
                  </a:extLst>
                </p:cNvPr>
                <p:cNvSpPr/>
                <p:nvPr/>
              </p:nvSpPr>
              <p:spPr>
                <a:xfrm>
                  <a:off x="4548000" y="1966899"/>
                  <a:ext cx="3096000" cy="3096000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8BC0B03-51FC-5729-5FBC-D1380A63C26D}"/>
                  </a:ext>
                </a:extLst>
              </p:cNvPr>
              <p:cNvSpPr/>
              <p:nvPr/>
            </p:nvSpPr>
            <p:spPr>
              <a:xfrm>
                <a:off x="5458988" y="2887671"/>
                <a:ext cx="1260000" cy="12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D0C75A-BB36-DEC8-7570-DA7A0CBC6EEB}"/>
                </a:ext>
              </a:extLst>
            </p:cNvPr>
            <p:cNvGrpSpPr/>
            <p:nvPr/>
          </p:nvGrpSpPr>
          <p:grpSpPr>
            <a:xfrm rot="6837650">
              <a:off x="623073" y="414449"/>
              <a:ext cx="2232173" cy="2676894"/>
              <a:chOff x="4991071" y="2178472"/>
              <a:chExt cx="2232174" cy="267689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53AF0E4-8A83-CC2B-2813-B0207DAD3296}"/>
                  </a:ext>
                </a:extLst>
              </p:cNvPr>
              <p:cNvGrpSpPr/>
              <p:nvPr/>
            </p:nvGrpSpPr>
            <p:grpSpPr>
              <a:xfrm>
                <a:off x="5873580" y="2178472"/>
                <a:ext cx="462646" cy="2676894"/>
                <a:chOff x="5882458" y="2178472"/>
                <a:chExt cx="462646" cy="2676894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466B209-64D0-3F62-EA06-0F570667EF97}"/>
                    </a:ext>
                  </a:extLst>
                </p:cNvPr>
                <p:cNvSpPr/>
                <p:nvPr/>
              </p:nvSpPr>
              <p:spPr>
                <a:xfrm>
                  <a:off x="6022282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15762E58-12B2-0996-ACC1-F312B58460C8}"/>
                    </a:ext>
                  </a:extLst>
                </p:cNvPr>
                <p:cNvSpPr/>
                <p:nvPr/>
              </p:nvSpPr>
              <p:spPr>
                <a:xfrm>
                  <a:off x="6136281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2D0E9A62-483B-4407-BBD2-8F09DD2D90F5}"/>
                    </a:ext>
                  </a:extLst>
                </p:cNvPr>
                <p:cNvSpPr/>
                <p:nvPr/>
              </p:nvSpPr>
              <p:spPr>
                <a:xfrm>
                  <a:off x="6004403" y="2178472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C409B6D1-4B39-762F-7065-E99A3F8798CC}"/>
                    </a:ext>
                  </a:extLst>
                </p:cNvPr>
                <p:cNvSpPr/>
                <p:nvPr/>
              </p:nvSpPr>
              <p:spPr>
                <a:xfrm>
                  <a:off x="6005291" y="4639366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사다리꼴 20">
                  <a:extLst>
                    <a:ext uri="{FF2B5EF4-FFF2-40B4-BE49-F238E27FC236}">
                      <a16:creationId xmlns:a16="http://schemas.microsoft.com/office/drawing/2014/main" id="{FA7A07C5-D1AD-2115-EAAF-74E2E3094A3F}"/>
                    </a:ext>
                  </a:extLst>
                </p:cNvPr>
                <p:cNvSpPr/>
                <p:nvPr/>
              </p:nvSpPr>
              <p:spPr>
                <a:xfrm rot="16200000">
                  <a:off x="6042691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사다리꼴 21">
                  <a:extLst>
                    <a:ext uri="{FF2B5EF4-FFF2-40B4-BE49-F238E27FC236}">
                      <a16:creationId xmlns:a16="http://schemas.microsoft.com/office/drawing/2014/main" id="{F735D4F3-1E44-47FC-38B2-82C8D8635796}"/>
                    </a:ext>
                  </a:extLst>
                </p:cNvPr>
                <p:cNvSpPr/>
                <p:nvPr/>
              </p:nvSpPr>
              <p:spPr>
                <a:xfrm rot="5400000">
                  <a:off x="5788868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CE462CD-36FD-0C54-8A9D-CCBA457F4624}"/>
                  </a:ext>
                </a:extLst>
              </p:cNvPr>
              <p:cNvGrpSpPr/>
              <p:nvPr/>
            </p:nvGrpSpPr>
            <p:grpSpPr>
              <a:xfrm>
                <a:off x="4991071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41B96F0E-B5B0-001C-C763-20735F671407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2A9D8C2A-2500-A83D-960F-3DF0D26EA385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4F9A402-4388-0DEB-B7D4-7AF137E2C31F}"/>
                  </a:ext>
                </a:extLst>
              </p:cNvPr>
              <p:cNvGrpSpPr/>
              <p:nvPr/>
            </p:nvGrpSpPr>
            <p:grpSpPr>
              <a:xfrm rot="10800000">
                <a:off x="6342454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CEBAF8B4-0095-F6F5-AA2C-7E5F343D0298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3B622D89-9337-D4AC-7974-098110EECACB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244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>
            <a:off x="445887" y="677706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985612" y="2314616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481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513</TotalTime>
  <Words>0</Words>
  <Application>Microsoft Office PowerPoint</Application>
  <PresentationFormat>사용자 지정</PresentationFormat>
  <Paragraphs>0</Paragraphs>
  <Slides>74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74</vt:i4>
      </vt:variant>
    </vt:vector>
  </HeadingPairs>
  <TitlesOfParts>
    <vt:vector size="7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김서윤</dc:creator>
  <cp:lastModifiedBy>김서윤</cp:lastModifiedBy>
  <cp:revision>33</cp:revision>
  <dcterms:created xsi:type="dcterms:W3CDTF">2022-10-05T05:54:55Z</dcterms:created>
  <dcterms:modified xsi:type="dcterms:W3CDTF">2022-10-07T03:02:35Z</dcterms:modified>
</cp:coreProperties>
</file>