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32960" y="3044164"/>
            <a:ext cx="6126080" cy="76967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/>
              <a:t>(</a:t>
            </a:r>
            <a:r>
              <a:rPr lang="ko-KR" altLang="en-US" sz="4500"/>
              <a:t>미정</a:t>
            </a:r>
            <a:r>
              <a:rPr lang="en-US" altLang="ko-KR" sz="4500"/>
              <a:t>)Fab Simulator</a:t>
            </a:r>
            <a:endParaRPr lang="en-US" altLang="ko-KR" sz="4500"/>
          </a:p>
        </p:txBody>
      </p:sp>
      <p:cxnSp>
        <p:nvCxnSpPr>
          <p:cNvPr id="5" name=""/>
          <p:cNvCxnSpPr/>
          <p:nvPr/>
        </p:nvCxnSpPr>
        <p:spPr>
          <a:xfrm>
            <a:off x="0" y="711868"/>
            <a:ext cx="2927701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0" y="227998"/>
            <a:ext cx="2927701" cy="4838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600"/>
              <a:t>비트교육센터</a:t>
            </a:r>
            <a:endParaRPr lang="ko-KR" altLang="en-US" sz="2600"/>
          </a:p>
        </p:txBody>
      </p:sp>
      <p:sp>
        <p:nvSpPr>
          <p:cNvPr id="7" name=""/>
          <p:cNvSpPr txBox="1"/>
          <p:nvPr/>
        </p:nvSpPr>
        <p:spPr>
          <a:xfrm>
            <a:off x="9996222" y="6145529"/>
            <a:ext cx="2195779" cy="4838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OX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399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기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>
            <a:off x="0" y="711868"/>
            <a:ext cx="2927701" cy="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" name=""/>
          <p:cNvSpPr txBox="1"/>
          <p:nvPr/>
        </p:nvSpPr>
        <p:spPr>
          <a:xfrm>
            <a:off x="0" y="227997"/>
            <a:ext cx="2927701" cy="4844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 차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032959" y="1597867"/>
            <a:ext cx="6126080" cy="5924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프로젝트 팀 구성 및 역할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032959" y="2719111"/>
            <a:ext cx="6126082" cy="5936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프로젝트 개요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3032959" y="3840354"/>
            <a:ext cx="6126081" cy="5924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프로젝트 수행 절차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032959" y="4961597"/>
            <a:ext cx="6126081" cy="5924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프로젝트 수행 결과</a:t>
            </a:r>
            <a:endParaRPr xmlns:mc="http://schemas.openxmlformats.org/markup-compatibility/2006" xmlns:hp="http://schemas.haansoft.com/office/presentation/8.0" kumimoji="0" lang="ko-KR" altLang="en-US" sz="3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>
            <a:off x="0" y="711868"/>
            <a:ext cx="2927701" cy="0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5" name=""/>
          <p:cNvSpPr txBox="1"/>
          <p:nvPr/>
        </p:nvSpPr>
        <p:spPr>
          <a:xfrm>
            <a:off x="0" y="227997"/>
            <a:ext cx="2927701" cy="4844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프로젝트 개요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2194" y="111575"/>
            <a:ext cx="3777915" cy="2489033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 rot="5400000">
            <a:off x="8780048" y="2689509"/>
            <a:ext cx="842209" cy="892342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2196" y="3710856"/>
            <a:ext cx="3777914" cy="2880325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7050507" y="0"/>
            <a:ext cx="4301289" cy="6858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1007644" y="2286000"/>
            <a:ext cx="5088356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반도체 장비가 </a:t>
            </a:r>
            <a:r>
              <a:rPr lang="en-US" altLang="ko-KR"/>
              <a:t>1</a:t>
            </a:r>
            <a:r>
              <a:rPr lang="ko-KR" altLang="en-US"/>
              <a:t>시간에 몇 장의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Process</a:t>
            </a:r>
            <a:r>
              <a:rPr lang="ko-KR" altLang="en-US"/>
              <a:t> 할 수 있는 파악하는 </a:t>
            </a:r>
            <a:r>
              <a:rPr lang="en-US" altLang="ko-KR"/>
              <a:t>Program</a:t>
            </a:r>
            <a:endParaRPr lang="en-US" altLang="ko-KR"/>
          </a:p>
        </p:txBody>
      </p:sp>
      <p:sp>
        <p:nvSpPr>
          <p:cNvPr id="16" name=""/>
          <p:cNvSpPr txBox="1"/>
          <p:nvPr/>
        </p:nvSpPr>
        <p:spPr>
          <a:xfrm>
            <a:off x="1007643" y="3238649"/>
            <a:ext cx="5088356" cy="6361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반도체 장비의 각각의 동작 시간 및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Module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수를 변경하여 최적의 장비를 파악하는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Program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</ep:Words>
  <ep:PresentationFormat>화면 슬라이드 쇼(4:3)</ep:PresentationFormat>
  <ep:Paragraphs>11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2022-10-17T00:23:24.484</dcterms:created>
  <dc:creator>pand3</dc:creator>
  <cp:lastModifiedBy>pand3</cp:lastModifiedBy>
  <dcterms:modified xsi:type="dcterms:W3CDTF">2022-10-17T02:19:34.160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