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2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Simulator Only Look Once</a:t>
            </a:r>
            <a:r>
              <a:rPr lang="ko-KR" altLang="en-US"/>
              <a:t> 줄여서 </a:t>
            </a:r>
            <a:r>
              <a:rPr lang="en-US" altLang="ko-KR"/>
              <a:t>FAB SOLO</a:t>
            </a:r>
            <a:r>
              <a:rPr lang="ko-KR" altLang="en-US"/>
              <a:t> 프로젝트 발표 시작하겠습니다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표현한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웨이퍼를 우선 공정 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후 로 구분짓기 위해 색깔을 구분지었으며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현재 웨이퍼가 들어있는 개수와 최대 들어갈수 있는 크기 및 웨이퍼의 공정 상태까지 한번에 알수있게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수행하는 진공상태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대기상태 등을 프로그래스바 를 통해 알수있게 해놓았으며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이로인해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현재 수행중인 작업과 갖고있는 웨이퍼의 상태 및 수량 등을 한번에 알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 페이지를 보시면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한가운데 움직이는 그림을 통해 로봇이 작동하는 순서를 쉽게 알수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직관적이고 가벼운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장비에 대해 잘 모르는 사람이라도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어떤식으로 작동을 하고 저 로봇이 웨이퍼를 어디서 어디로 옮기는지 등을한눈에 알아보기 편하게 만들었습니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웨이퍼에 상태에 따라 색깔을 표시함으로써 실시간으로 무슨 공정을 진행하고 있는지와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와 연관지어 그림상으로 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웨이퍼를 넣으면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 웨이퍼를 채울수 있도록 상호 호환되게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이로써 사용자는 가운데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전체적인 장비 상황을 파악할수 있고 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개별적인 모듈 상황을 볼수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다음으로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시스템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Info’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버튼을 클릭하게 되면 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일 경우를 고려하여 프로세스 모듈의 슬롯 개수를 짝수로만 선택이 가능하도록 제한을 둔 점도 특이점이라 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진행되는데요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간단하게 저희 팀원들을 소개시켜드린 뒤 개발 배경과 개발에 사용한 도구와 환경을 소개해드리겠습니다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Thread</a:t>
            </a:r>
            <a:r>
              <a:rPr lang="ko-KR" altLang="en-US"/>
              <a:t> 구성과 흐름도에 대해서 말씀해 드린 뒤 </a:t>
            </a:r>
            <a:endParaRPr lang="ko-KR" altLang="en-US"/>
          </a:p>
          <a:p>
            <a:pPr>
              <a:defRPr/>
            </a:pPr>
            <a:r>
              <a:rPr lang="ko-KR" altLang="en-US"/>
              <a:t>프로젝트에서 가장 많이 신경을 썼던 </a:t>
            </a:r>
            <a:r>
              <a:rPr lang="en-US" altLang="ko-KR"/>
              <a:t>UI</a:t>
            </a:r>
            <a:r>
              <a:rPr lang="ko-KR" altLang="en-US"/>
              <a:t>에 대해서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 째로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먼저 김서윤 팀원과 김재곤 팀원은 각각 </a:t>
            </a:r>
            <a:r>
              <a:rPr lang="en-US" altLang="ko-KR"/>
              <a:t>Main</a:t>
            </a:r>
            <a:r>
              <a:rPr lang="ko-KR" altLang="en-US"/>
              <a:t>과 </a:t>
            </a:r>
            <a:r>
              <a:rPr lang="en-US" altLang="ko-KR"/>
              <a:t>System Info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를 설계 및 제작하고 </a:t>
            </a:r>
            <a:r>
              <a:rPr lang="en-US" altLang="ko-KR"/>
              <a:t>Machine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로 들어갈 그림을 </a:t>
            </a:r>
            <a:r>
              <a:rPr lang="en-US" altLang="ko-KR"/>
              <a:t>PPT</a:t>
            </a:r>
            <a:r>
              <a:rPr lang="ko-KR" altLang="en-US"/>
              <a:t>를 이용하여 제작하였습니다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PPT</a:t>
            </a:r>
            <a:r>
              <a:rPr lang="ko-KR" altLang="en-US"/>
              <a:t> 완성후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흐름에 알맞게 </a:t>
            </a:r>
            <a:r>
              <a:rPr lang="en-US" altLang="ko-KR"/>
              <a:t>Thread</a:t>
            </a:r>
            <a:r>
              <a:rPr lang="ko-KR" altLang="en-US"/>
              <a:t>를 구현한 뒤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 팀원들이 각자 </a:t>
            </a:r>
            <a:r>
              <a:rPr lang="en-US" altLang="ko-KR"/>
              <a:t>Test</a:t>
            </a:r>
            <a:r>
              <a:rPr lang="ko-KR" altLang="en-US"/>
              <a:t>진행 후 발생한 오류를 수정하는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Config UI</a:t>
            </a:r>
            <a:r>
              <a:rPr lang="ko-KR" altLang="en-US"/>
              <a:t> 기능을 구현하고 해당 </a:t>
            </a:r>
            <a:r>
              <a:rPr lang="en-US" altLang="ko-KR"/>
              <a:t>UI</a:t>
            </a:r>
            <a:r>
              <a:rPr lang="ko-KR" altLang="en-US"/>
              <a:t>에 적용된 </a:t>
            </a:r>
            <a:r>
              <a:rPr lang="en-US" altLang="ko-KR"/>
              <a:t>Parameter</a:t>
            </a:r>
            <a:r>
              <a:rPr lang="ko-KR" altLang="en-US"/>
              <a:t>들이 </a:t>
            </a:r>
            <a:r>
              <a:rPr lang="en-US" altLang="ko-KR"/>
              <a:t>cfg</a:t>
            </a:r>
            <a:r>
              <a:rPr lang="ko-KR" altLang="en-US"/>
              <a:t>파일로 </a:t>
            </a:r>
            <a:r>
              <a:rPr lang="en-US" altLang="ko-KR"/>
              <a:t>Save</a:t>
            </a:r>
            <a:r>
              <a:rPr lang="ko-KR" altLang="en-US"/>
              <a:t> 및 </a:t>
            </a:r>
            <a:r>
              <a:rPr lang="en-US" altLang="ko-KR"/>
              <a:t>Load</a:t>
            </a:r>
            <a:r>
              <a:rPr lang="ko-KR" altLang="en-US"/>
              <a:t>도 될 수</a:t>
            </a:r>
            <a:r>
              <a:rPr lang="en-US" altLang="ko-KR"/>
              <a:t> </a:t>
            </a:r>
            <a:r>
              <a:rPr lang="ko-KR" altLang="en-US"/>
              <a:t>있도록 기능 구현을 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이후 추가과제로 내주신</a:t>
            </a:r>
            <a:r>
              <a:rPr lang="en-US" altLang="ko-KR"/>
              <a:t> MDB to Excel</a:t>
            </a:r>
            <a:r>
              <a:rPr lang="ko-KR" altLang="en-US"/>
              <a:t>인 </a:t>
            </a:r>
            <a:r>
              <a:rPr lang="en-US" altLang="ko-KR"/>
              <a:t>Sub Project</a:t>
            </a:r>
            <a:r>
              <a:rPr lang="ko-KR" altLang="en-US"/>
              <a:t>를 구현하였습니다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장비의 스펙이 어느정도인지 확인하는 것은 고객들에게 있어 중요한 사항 중 한가지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장비 회사에서 고객이 직접 원하는 사양으로 커스텀하여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하지만 시간이 오래 소모된다는 단점이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이런 비용 문제와 시간 문제를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스레드 구성입니다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총 </a:t>
            </a:r>
            <a:r>
              <a:rPr lang="en-US" altLang="ko-KR"/>
              <a:t>10</a:t>
            </a:r>
            <a:r>
              <a:rPr lang="ko-KR" altLang="en-US"/>
              <a:t>개의 스레드를  통해서 만들었는데요 </a:t>
            </a:r>
            <a:endParaRPr lang="ko-KR" altLang="en-US"/>
          </a:p>
          <a:p>
            <a:pPr>
              <a:defRPr/>
            </a:pPr>
            <a:r>
              <a:rPr lang="ko-KR" altLang="en-US"/>
              <a:t>다음과 같이 구성 되어있고 각각의 스레드의 역할에 대해서 말씀드리겠습니다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</a:t>
            </a:r>
            <a:r>
              <a:rPr lang="en-US" altLang="ko-KR"/>
              <a:t>9</a:t>
            </a:r>
            <a:r>
              <a:rPr lang="ko-KR" altLang="en-US"/>
              <a:t>개의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다음과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스레드는 단일 스레드로 동작이 되는 것이 아닌 멀티스레드로 동작이 되어야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해당 예시로 말하면 </a:t>
            </a:r>
            <a:r>
              <a:rPr lang="en-US" altLang="ko-KR"/>
              <a:t>LPM2LL</a:t>
            </a:r>
            <a:r>
              <a:rPr lang="ko-KR" altLang="en-US"/>
              <a:t>과 </a:t>
            </a:r>
            <a:r>
              <a:rPr lang="en-US" altLang="ko-KR"/>
              <a:t>LL2PM</a:t>
            </a:r>
            <a:r>
              <a:rPr lang="ko-KR" altLang="en-US"/>
              <a:t> 과정이 동시에 일어 나야 된다는 건데 보시는 것과 같이 멀티스레드로 동작하시는 것을 볼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구성에 대해서 설명드리겠습니다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이전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타일 형식으로 되어있어서 한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눈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알아보는 것이 힘들었습니다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하지만 새로운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각각의 모듈이 현재 수행하고 있는 작업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볼 수 있을 뿐만 아니라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앞으로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할 작업도 사용자가 예상할 수 있도록 설계하였습니다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이제 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별 세부 사항에 대해 알려드리겠습니다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우선 최상단에 보시면 타이머가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가지가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Running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Cleanning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으로 구성되어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공정이 완료된 모든 웨이퍼를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OUTPUT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시간당 공정한 웨이퍼 평균을 구해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THROUGHTPUT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System UI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]</a:t>
              </a:r>
              <a:endParaRPr lang="en-US" altLang="ko-KR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8"/>
          <p:cNvSpPr/>
          <p:nvPr/>
        </p:nvSpPr>
        <p:spPr>
          <a:xfrm>
            <a:off x="211993" y="3778145"/>
            <a:ext cx="2124265" cy="284435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3" name="사각형: 둥근 모서리 8"/>
          <p:cNvSpPr/>
          <p:nvPr/>
        </p:nvSpPr>
        <p:spPr>
          <a:xfrm>
            <a:off x="211993" y="677091"/>
            <a:ext cx="2124265" cy="284732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 Info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+ Main UI</a:t>
            </a:r>
            <a:endParaRPr b="1">
              <a:latin typeface="+mn-ea"/>
              <a:ea typeface="+mn-ea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Input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731972"/>
            <a:ext cx="5888114" cy="13238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endParaRPr lang="en-US" altLang="ko-KR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Debugging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Sub Project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구현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46108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도구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5371839" y="4109356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0" name=""/>
          <p:cNvSpPr/>
          <p:nvPr/>
        </p:nvSpPr>
        <p:spPr>
          <a:xfrm>
            <a:off x="1492688" y="2091663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"/>
          <p:cNvSpPr/>
          <p:nvPr/>
        </p:nvSpPr>
        <p:spPr>
          <a:xfrm>
            <a:off x="5371839" y="2091663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2" name=""/>
          <p:cNvSpPr/>
          <p:nvPr/>
        </p:nvSpPr>
        <p:spPr>
          <a:xfrm>
            <a:off x="9222972" y="2091663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3" name=""/>
          <p:cNvSpPr/>
          <p:nvPr/>
        </p:nvSpPr>
        <p:spPr>
          <a:xfrm>
            <a:off x="1463850" y="4109356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4" name=""/>
          <p:cNvSpPr/>
          <p:nvPr/>
        </p:nvSpPr>
        <p:spPr>
          <a:xfrm>
            <a:off x="9222971" y="4109355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5" name=""/>
          <p:cNvSpPr/>
          <p:nvPr/>
        </p:nvSpPr>
        <p:spPr>
          <a:xfrm>
            <a:off x="1463850" y="5975885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6" name=""/>
          <p:cNvSpPr/>
          <p:nvPr/>
        </p:nvSpPr>
        <p:spPr>
          <a:xfrm>
            <a:off x="9222970" y="5975885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2" animBg="1"/>
      <p:bldP spid="50" grpId="3" animBg="1"/>
      <p:bldP spid="51" grpId="4" animBg="1"/>
      <p:bldP spid="51" grpId="5" animBg="1"/>
      <p:bldP spid="52" grpId="6" animBg="1"/>
      <p:bldP spid="52" grpId="7" animBg="1"/>
      <p:bldP spid="53" grpId="8" animBg="1"/>
      <p:bldP spid="53" grpId="9" animBg="1"/>
      <p:bldP spid="54" grpId="10" animBg="1"/>
      <p:bldP spid="54" grpId="11" animBg="1"/>
      <p:bldP spid="55" grpId="12" animBg="1"/>
      <p:bldP spid="55" grpId="13" animBg="1"/>
      <p:bldP spid="56" grpId="14" animBg="1"/>
      <p:bldP spid="56" grpId="15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653554"/>
            <a:ext cx="1220201" cy="1195031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와이드스크린</ep:PresentationFormat>
  <ep:Paragraphs>76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2022-10-25T05:21:54.755</dcterms:modified>
  <cp:revision>177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