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83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1.png"  /><Relationship Id="rId6" Type="http://schemas.openxmlformats.org/officeDocument/2006/relationships/image" Target="../media/image3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Cover Page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111263" y="4188311"/>
            <a:ext cx="7080737" cy="1260586"/>
          </a:xfrm>
          <a:prstGeom prst="rect">
            <a:avLst/>
          </a:prstGeom>
        </p:spPr>
        <p:txBody>
          <a:bodyPr>
            <a:noAutofit/>
          </a:bodyPr>
          <a:lstStyle>
            <a:lvl1pPr algn="ctr" latinLnBrk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Division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Date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09"/>
            <a:ext cx="12192000" cy="692393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2774" y="5614416"/>
            <a:ext cx="10601413" cy="941832"/>
          </a:xfrm>
          <a:prstGeom prst="roundRect">
            <a:avLst>
              <a:gd name="adj" fmla="val 9795"/>
            </a:avLst>
          </a:prstGeom>
          <a:solidFill>
            <a:srgbClr val="9a191d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2774" y="189822"/>
            <a:ext cx="10601413" cy="4565059"/>
          </a:xfrm>
          <a:prstGeom prst="roundRect">
            <a:avLst>
              <a:gd name="adj" fmla="val 3385"/>
            </a:avLst>
          </a:prstGeom>
          <a:solidFill>
            <a:schemeClr val="bg1">
              <a:lumMod val="8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595488" y="4274830"/>
            <a:ext cx="1744392" cy="12710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l="57590" t="42310" r="26480" b="38270"/>
          <a:stretch>
            <a:fillRect/>
          </a:stretch>
        </p:blipFill>
        <p:spPr>
          <a:xfrm>
            <a:off x="4116001" y="4282217"/>
            <a:ext cx="1575581" cy="13319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rcRect l="34940" t="35940" r="45430" b="45830"/>
          <a:stretch>
            <a:fillRect/>
          </a:stretch>
        </p:blipFill>
        <p:spPr>
          <a:xfrm>
            <a:off x="1271125" y="4330439"/>
            <a:ext cx="1941341" cy="12503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/>
          <a:srcRect l="79400" t="41830" r="2510" b="38270"/>
          <a:stretch>
            <a:fillRect/>
          </a:stretch>
        </p:blipFill>
        <p:spPr>
          <a:xfrm>
            <a:off x="9048340" y="4379976"/>
            <a:ext cx="1789413" cy="1364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69228" y="5779010"/>
            <a:ext cx="32458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www.jusung.com</a:t>
            </a:r>
            <a:endParaRPr lang="en-US" altLang="ko-KR" b="1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240 Opo-ro,</a:t>
            </a: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 Opo-eup, Gwangju-si</a:t>
            </a:r>
            <a:endParaRPr lang="en-US" altLang="ko-KR" b="1" baseline="0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  <a:p>
            <a:pPr algn="r">
              <a:defRPr/>
            </a:pP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Gyeonggi-do, Korea</a:t>
            </a:r>
            <a:endParaRPr lang="ko-KR" altLang="en-US" b="1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1998" y="289561"/>
            <a:ext cx="27845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600" b="1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World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1</a:t>
            </a:r>
            <a:r>
              <a:rPr lang="en-US" altLang="ko-KR" sz="1600" b="1" baseline="3000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St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Technology</a:t>
            </a:r>
            <a:endParaRPr lang="en-US" altLang="ko-KR" sz="1600" b="1" baseline="0">
              <a:solidFill>
                <a:srgbClr val="27333f"/>
              </a:solidFill>
              <a:latin typeface="Arial"/>
              <a:ea typeface="휴먼엑스포"/>
              <a:cs typeface="Arial"/>
            </a:endParaRPr>
          </a:p>
          <a:p>
            <a:pPr algn="l">
              <a:defRPr/>
            </a:pP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Only   1 In The World</a:t>
            </a:r>
            <a:endParaRPr lang="ko-KR" altLang="en-US" sz="1600" b="1">
              <a:solidFill>
                <a:srgbClr val="27333f"/>
              </a:solidFill>
              <a:latin typeface="Arial"/>
              <a:ea typeface="휴먼엑스포"/>
              <a:cs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12875" y="5935264"/>
            <a:ext cx="2055922" cy="34666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Main Text Page" preserve="1" userDrawn="1">
  <p:cSld name="Main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48139" y="795338"/>
            <a:ext cx="10678859" cy="2011657"/>
          </a:xfrm>
          <a:prstGeom prst="rect">
            <a:avLst/>
          </a:prstGeom>
        </p:spPr>
        <p:txBody>
          <a:bodyPr/>
          <a:lstStyle>
            <a:lvl1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1pPr>
            <a:lvl2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2pPr>
            <a:lvl3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3pPr>
            <a:lvl4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4pPr>
            <a:lvl5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80178"/>
            <a:ext cx="12192000" cy="47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rgbClr val="023380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1pPr>
            <a:lvl2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2pPr>
            <a:lvl3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3pPr>
            <a:lvl4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4pPr>
            <a:lvl5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5pPr>
          </a:lstStyle>
          <a:p>
            <a:pPr marL="0" marR="0" lvl="0" indent="0" algn="ct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/>
              <a:t>24pt.) Arial bold, first initial cap</a:t>
            </a:r>
            <a:endParaRPr lang="en-US" altLang="ko-KR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 idx="0"/>
          </p:nvPr>
        </p:nvSpPr>
        <p:spPr>
          <a:xfrm>
            <a:off x="102315" y="2"/>
            <a:ext cx="11450858" cy="4789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 spc="-150">
                <a:solidFill>
                  <a:srgbClr val="4f4f4f"/>
                </a:solidFill>
              </a:rPr>
              <a:t>마스터 제목 스타일 편집</a:t>
            </a:r>
            <a:endParaRPr lang="ko-KR" altLang="en-US" spc="-150">
              <a:solidFill>
                <a:srgbClr val="4f4f4f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4" name="제목 10"/>
          <p:cNvSpPr>
            <a:spLocks noGrp="1"/>
          </p:cNvSpPr>
          <p:nvPr>
            <p:ph type="title" idx="0" hasCustomPrompt="1"/>
          </p:nvPr>
        </p:nvSpPr>
        <p:spPr>
          <a:xfrm>
            <a:off x="0" y="1659269"/>
            <a:ext cx="12192000" cy="12822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5400">
                <a:solidFill>
                  <a:srgbClr val="4f4f4f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54pt.) Arial bold, first initial cap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037259" y="3065150"/>
            <a:ext cx="1048844" cy="764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7590" t="42310" r="26480" b="38270"/>
          <a:stretch>
            <a:fillRect/>
          </a:stretch>
        </p:blipFill>
        <p:spPr>
          <a:xfrm>
            <a:off x="5056352" y="3065148"/>
            <a:ext cx="947344" cy="8008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940" t="35940" r="45430" b="45830"/>
          <a:stretch>
            <a:fillRect/>
          </a:stretch>
        </p:blipFill>
        <p:spPr>
          <a:xfrm>
            <a:off x="3805251" y="3065150"/>
            <a:ext cx="1167262" cy="7517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79400" t="41830" r="2510" b="38270"/>
          <a:stretch>
            <a:fillRect/>
          </a:stretch>
        </p:blipFill>
        <p:spPr>
          <a:xfrm>
            <a:off x="7119194" y="3065148"/>
            <a:ext cx="1075912" cy="82067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사용자 지정 레이아웃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58347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584" y="1618452"/>
            <a:ext cx="10211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US" altLang="ko-KR" sz="7200" b="0" spc="-150">
                <a:solidFill>
                  <a:srgbClr val="c00000"/>
                </a:solidFill>
              </a:rPr>
              <a:t> 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st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2254" y="2560484"/>
            <a:ext cx="2728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en-US" altLang="ko-KR" sz="7200" b="0" spc="-150"/>
              <a:t> </a:t>
            </a:r>
            <a:endParaRPr lang="ko-KR" altLang="en-US" sz="7200" b="0" spc="-150"/>
          </a:p>
        </p:txBody>
      </p:sp>
      <p:sp>
        <p:nvSpPr>
          <p:cNvPr id="9" name="직사각형 8"/>
          <p:cNvSpPr/>
          <p:nvPr/>
        </p:nvSpPr>
        <p:spPr>
          <a:xfrm>
            <a:off x="1519699" y="3717870"/>
            <a:ext cx="9459693" cy="144000"/>
          </a:xfrm>
          <a:prstGeom prst="rect">
            <a:avLst/>
          </a:prstGeom>
          <a:solidFill>
            <a:srgbClr val="c0000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0" name="직사각형 9"/>
          <p:cNvSpPr/>
          <p:nvPr/>
        </p:nvSpPr>
        <p:spPr>
          <a:xfrm rot="4546356">
            <a:off x="242788" y="2898684"/>
            <a:ext cx="2073436" cy="25748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97988" y="3650439"/>
            <a:ext cx="15554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spc="-90">
                <a:solidFill>
                  <a:schemeClr val="bg1"/>
                </a:solidFill>
              </a:rPr>
              <a:t>www.jusung.com</a:t>
            </a:r>
            <a:endParaRPr lang="ko-KR" altLang="en-US" sz="1100" spc="-9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1538" y="2560484"/>
            <a:ext cx="7204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rgbClr val="c00000"/>
                </a:solidFill>
              </a:rPr>
              <a:t>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in the World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Relationship Id="rId8" Type="http://schemas.openxmlformats.org/officeDocument/2006/relationships/image" Target="../media/image8.png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사용자 테마1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6723950"/>
            <a:ext cx="12192000" cy="144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523" y="500368"/>
            <a:ext cx="12192000" cy="36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>
          <a:xfrm>
            <a:off x="-23441" y="6694854"/>
            <a:ext cx="7571154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tIns="10800" bIns="10800">
            <a:spAutoFit/>
          </a:bodyPr>
          <a:lstStyle/>
          <a:p>
            <a:pPr>
              <a:buFont typeface="Wingdings"/>
              <a:buChar char="Ø"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 </a:t>
            </a:r>
            <a:r>
              <a:rPr lang="en-US" altLang="ko-KR" sz="1100" b="0">
                <a:solidFill>
                  <a:schemeClr val="bg1"/>
                </a:solidFill>
                <a:latin typeface="Arial"/>
                <a:ea typeface="HY헤드라인M"/>
              </a:rPr>
              <a:t>Confidential and Proprietary</a:t>
            </a:r>
            <a:endParaRPr lang="en-US" altLang="ko-KR" sz="1100" b="0">
              <a:solidFill>
                <a:schemeClr val="bg1"/>
              </a:solidFill>
              <a:latin typeface="Arial"/>
              <a:ea typeface="HY헤드라인M"/>
            </a:endParaRPr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886216" y="170924"/>
            <a:ext cx="1251784" cy="194836"/>
          </a:xfrm>
          <a:prstGeom prst="rect">
            <a:avLst/>
          </a:prstGeom>
        </p:spPr>
      </p:pic>
      <p:sp>
        <p:nvSpPr>
          <p:cNvPr id="7" name="Text Box 16"/>
          <p:cNvSpPr txBox="1">
            <a:spLocks noChangeArrowheads="1"/>
          </p:cNvSpPr>
          <p:nvPr/>
        </p:nvSpPr>
        <p:spPr>
          <a:xfrm>
            <a:off x="10306514" y="6694853"/>
            <a:ext cx="2457322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tIns="10800" bIns="10800">
            <a:spAutoFit/>
          </a:bodyPr>
          <a:lstStyle/>
          <a:p>
            <a:pPr>
              <a:buFont typeface="Wingdings"/>
              <a:buNone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Innovation</a:t>
            </a:r>
            <a:r>
              <a:rPr lang="en-US" altLang="ko-KR" sz="1100" b="0" baseline="0">
                <a:solidFill>
                  <a:schemeClr val="bg1"/>
                </a:solidFill>
                <a:latin typeface="Arial"/>
                <a:ea typeface="굴림"/>
              </a:rPr>
              <a:t> &amp; Culture</a:t>
            </a:r>
            <a:endParaRPr lang="en-US" altLang="ko-KR" sz="1100" b="0">
              <a:solidFill>
                <a:schemeClr val="bg1"/>
              </a:solidFill>
              <a:latin typeface="Arial"/>
              <a:ea typeface="HY헤드라인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FontTx/>
        <a:buNone/>
        <a:defRPr kumimoji="1" sz="2400" b="1">
          <a:solidFill>
            <a:schemeClr val="bg1"/>
          </a:solidFill>
          <a:latin typeface="+mj-lt"/>
          <a:ea typeface="+mj-ea"/>
          <a:cs typeface="Arial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9pPr>
    </p:titleStyle>
    <p:bodyStyle>
      <a:lvl1pPr marL="177800" indent="-1778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95000"/>
        <a:buFont typeface="Wingdings 2"/>
        <a:buChar char="¡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  <a:cs typeface="+mn-cs"/>
        </a:defRPr>
      </a:lvl1pPr>
      <a:lvl2pPr marL="406400" indent="-1143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75000"/>
        <a:buFont typeface="Arial"/>
        <a:buChar char="–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2pPr>
      <a:lvl3pPr marL="596900" indent="-762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100000"/>
        <a:buFont typeface="Arial"/>
        <a:buChar char="•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3pPr>
      <a:lvl4pPr marL="952500" indent="-117475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65000"/>
        <a:buFont typeface="Wingdings 3"/>
        <a:buChar char="u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latinLnBrk="1" hangingPunct="1">
        <a:lnSpc>
          <a:spcPts val="1800"/>
        </a:lnSpc>
        <a:spcBef>
          <a:spcPts val="600"/>
        </a:spcBef>
        <a:spcAft>
          <a:spcPct val="0"/>
        </a:spcAft>
        <a:buChar char="»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"/>
          <p:cNvSpPr/>
          <p:nvPr/>
        </p:nvSpPr>
        <p:spPr>
          <a:xfrm>
            <a:off x="315829" y="812131"/>
            <a:ext cx="11560342" cy="1824789"/>
          </a:xfrm>
          <a:prstGeom prst="roundRect">
            <a:avLst>
              <a:gd name="adj" fmla="val 16667"/>
            </a:avLst>
          </a:prstGeom>
          <a:solidFill>
            <a:srgbClr val="eb5800"/>
          </a:solidFill>
          <a:ln w="9525">
            <a:solidFill>
              <a:schemeClr val="tx1"/>
            </a:solidFill>
            <a:miter/>
          </a:ln>
        </p:spPr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007" name=""/>
          <p:cNvSpPr txBox="1"/>
          <p:nvPr/>
        </p:nvSpPr>
        <p:spPr>
          <a:xfrm>
            <a:off x="945491" y="873008"/>
            <a:ext cx="10301016" cy="170303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Fab Simulator Only Look Once</a:t>
            </a:r>
            <a:endParaRPr lang="en-US" altLang="ko-KR" sz="5300" b="1">
              <a:solidFill>
                <a:schemeClr val="lt1"/>
              </a:solidFill>
              <a:latin typeface="+mn-ea"/>
              <a:ea typeface="+mn-ea"/>
            </a:endParaRPr>
          </a:p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(Fab SOLO)</a:t>
            </a:r>
            <a:endParaRPr lang="en-US" altLang="ko-KR" sz="5300" b="1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1009" name=""/>
          <p:cNvSpPr txBox="1"/>
          <p:nvPr/>
        </p:nvSpPr>
        <p:spPr>
          <a:xfrm>
            <a:off x="3714750" y="3648075"/>
            <a:ext cx="4762500" cy="11315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300" b="1">
                <a:latin typeface="+mn-ea"/>
                <a:ea typeface="+mn-ea"/>
              </a:rPr>
              <a:t>조장 </a:t>
            </a:r>
            <a:r>
              <a:rPr lang="en-US" altLang="ko-KR" sz="2300" b="1">
                <a:latin typeface="+mn-ea"/>
                <a:ea typeface="+mn-ea"/>
              </a:rPr>
              <a:t>:</a:t>
            </a:r>
            <a:r>
              <a:rPr lang="ko-KR" altLang="en-US" sz="2300" b="1">
                <a:latin typeface="+mn-ea"/>
                <a:ea typeface="+mn-ea"/>
              </a:rPr>
              <a:t> 한성현</a:t>
            </a:r>
            <a:endParaRPr lang="ko-KR" altLang="en-US" sz="2300" b="1">
              <a:latin typeface="+mn-ea"/>
              <a:ea typeface="+mn-ea"/>
            </a:endParaRPr>
          </a:p>
          <a:p>
            <a:pPr algn="ctr">
              <a:defRPr/>
            </a:pPr>
            <a:endParaRPr lang="ko-KR" altLang="en-US" sz="2300" b="1"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2300" b="1">
                <a:latin typeface="+mn-ea"/>
                <a:ea typeface="+mn-ea"/>
              </a:rPr>
              <a:t>조원 </a:t>
            </a:r>
            <a:r>
              <a:rPr lang="en-US" altLang="ko-KR" sz="2300" b="1">
                <a:latin typeface="+mn-ea"/>
                <a:ea typeface="+mn-ea"/>
              </a:rPr>
              <a:t>:</a:t>
            </a:r>
            <a:r>
              <a:rPr lang="ko-KR" altLang="en-US" sz="2300" b="1">
                <a:latin typeface="+mn-ea"/>
                <a:ea typeface="+mn-ea"/>
              </a:rPr>
              <a:t> 김서윤</a:t>
            </a:r>
            <a:r>
              <a:rPr lang="en-US" altLang="ko-KR" sz="2300" b="1">
                <a:latin typeface="+mn-ea"/>
                <a:ea typeface="+mn-ea"/>
              </a:rPr>
              <a:t>,</a:t>
            </a:r>
            <a:r>
              <a:rPr lang="ko-KR" altLang="en-US" sz="2300" b="1">
                <a:latin typeface="+mn-ea"/>
                <a:ea typeface="+mn-ea"/>
              </a:rPr>
              <a:t> 김제곤</a:t>
            </a:r>
            <a:r>
              <a:rPr lang="en-US" altLang="ko-KR" sz="2300" b="1">
                <a:latin typeface="+mn-ea"/>
                <a:ea typeface="+mn-ea"/>
              </a:rPr>
              <a:t>,</a:t>
            </a:r>
            <a:r>
              <a:rPr lang="ko-KR" altLang="en-US" sz="2300" b="1">
                <a:latin typeface="+mn-ea"/>
                <a:ea typeface="+mn-ea"/>
              </a:rPr>
              <a:t> 계민석</a:t>
            </a:r>
            <a:endParaRPr lang="ko-KR" altLang="en-US" sz="2300" b="1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1474" y="838199"/>
            <a:ext cx="5724525" cy="5181600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"/>
          <p:cNvGrpSpPr/>
          <p:nvPr/>
        </p:nvGrpSpPr>
        <p:grpSpPr>
          <a:xfrm rot="0">
            <a:off x="1355040" y="571500"/>
            <a:ext cx="4740959" cy="6108706"/>
            <a:chOff x="958258" y="374647"/>
            <a:chExt cx="4740959" cy="6108706"/>
          </a:xfrm>
        </p:grpSpPr>
        <p:pic>
          <p:nvPicPr>
            <p:cNvPr id="4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58258" y="374647"/>
              <a:ext cx="4740959" cy="6108706"/>
            </a:xfrm>
            <a:prstGeom prst="rect">
              <a:avLst/>
            </a:prstGeom>
          </p:spPr>
        </p:pic>
        <p:sp>
          <p:nvSpPr>
            <p:cNvPr id="5" name=""/>
            <p:cNvSpPr/>
            <p:nvPr/>
          </p:nvSpPr>
          <p:spPr>
            <a:xfrm>
              <a:off x="1171584" y="815139"/>
              <a:ext cx="4288270" cy="1022806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1171584" y="1837945"/>
              <a:ext cx="4288270" cy="1373728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1171584" y="3211673"/>
              <a:ext cx="4288270" cy="1915148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1171584" y="5126822"/>
              <a:ext cx="4288270" cy="922543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</a:endParaRPr>
            </a:p>
          </p:txBody>
        </p:sp>
      </p:grpSp>
      <p:grpSp>
        <p:nvGrpSpPr>
          <p:cNvPr id="14" name=""/>
          <p:cNvGrpSpPr/>
          <p:nvPr/>
        </p:nvGrpSpPr>
        <p:grpSpPr>
          <a:xfrm rot="0">
            <a:off x="7120689" y="768353"/>
            <a:ext cx="4229100" cy="5715000"/>
            <a:chOff x="6828923" y="768353"/>
            <a:chExt cx="4229100" cy="5715000"/>
          </a:xfrm>
        </p:grpSpPr>
        <p:pic>
          <p:nvPicPr>
            <p:cNvPr id="9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828923" y="768353"/>
              <a:ext cx="4229100" cy="5715000"/>
            </a:xfrm>
            <a:prstGeom prst="rect">
              <a:avLst/>
            </a:prstGeom>
          </p:spPr>
        </p:pic>
        <p:sp>
          <p:nvSpPr>
            <p:cNvPr id="10" name=""/>
            <p:cNvSpPr/>
            <p:nvPr/>
          </p:nvSpPr>
          <p:spPr>
            <a:xfrm>
              <a:off x="7590432" y="815139"/>
              <a:ext cx="1701480" cy="1604333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7590432" y="2409507"/>
              <a:ext cx="1701480" cy="1413833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7590432" y="3823340"/>
              <a:ext cx="1701480" cy="802166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7241995" y="4625507"/>
              <a:ext cx="3195401" cy="962586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</a:endParaRPr>
            </a:p>
          </p:txBody>
        </p:sp>
      </p:grpSp>
      <p:sp>
        <p:nvSpPr>
          <p:cNvPr id="17" name="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(Info)</a:t>
            </a:r>
            <a:endPara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501332" y="1196927"/>
            <a:ext cx="7479634" cy="28598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팀 구성 및 역할</a:t>
            </a:r>
            <a:endPara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개요</a:t>
            </a:r>
            <a:endPara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(2-1.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배경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2-2.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개발 언어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&amp;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환경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)</a:t>
            </a:r>
            <a:endPara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개발 일정</a:t>
            </a:r>
            <a:endPara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5.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흐름도</a:t>
            </a:r>
            <a:endPara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6.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의견 및 평가</a:t>
            </a:r>
            <a:endPara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목	차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팀 구성 및 역할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9" name=""/>
          <p:cNvSpPr/>
          <p:nvPr/>
        </p:nvSpPr>
        <p:spPr>
          <a:xfrm>
            <a:off x="560234" y="717652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김서윤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0" name=""/>
          <p:cNvSpPr/>
          <p:nvPr/>
        </p:nvSpPr>
        <p:spPr>
          <a:xfrm>
            <a:off x="560234" y="3737794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김재곤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1" name=""/>
          <p:cNvSpPr/>
          <p:nvPr/>
        </p:nvSpPr>
        <p:spPr>
          <a:xfrm>
            <a:off x="6409335" y="717652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계민석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2" name=""/>
          <p:cNvSpPr/>
          <p:nvPr/>
        </p:nvSpPr>
        <p:spPr>
          <a:xfrm>
            <a:off x="6409334" y="3737794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한성현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4" name=""/>
          <p:cNvSpPr/>
          <p:nvPr/>
        </p:nvSpPr>
        <p:spPr>
          <a:xfrm>
            <a:off x="560234" y="4608359"/>
            <a:ext cx="5081516" cy="2050146"/>
          </a:xfrm>
          <a:prstGeom prst="rect">
            <a:avLst/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6" name=""/>
          <p:cNvSpPr/>
          <p:nvPr/>
        </p:nvSpPr>
        <p:spPr>
          <a:xfrm>
            <a:off x="560234" y="1582873"/>
            <a:ext cx="5081516" cy="2050146"/>
          </a:xfrm>
          <a:prstGeom prst="rect">
            <a:avLst/>
          </a:prstGeom>
          <a:noFill/>
          <a:ln w="38100" cap="flat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8" name=""/>
          <p:cNvSpPr/>
          <p:nvPr/>
        </p:nvSpPr>
        <p:spPr>
          <a:xfrm>
            <a:off x="6409335" y="1582873"/>
            <a:ext cx="5081516" cy="2050146"/>
          </a:xfrm>
          <a:prstGeom prst="rect">
            <a:avLst/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9" name=""/>
          <p:cNvSpPr/>
          <p:nvPr/>
        </p:nvSpPr>
        <p:spPr>
          <a:xfrm>
            <a:off x="6409335" y="4608358"/>
            <a:ext cx="5081516" cy="2050146"/>
          </a:xfrm>
          <a:prstGeom prst="rect">
            <a:avLst/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560234" y="712308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ko-KR" altLang="en-US" sz="25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개발 배경</a:t>
            </a:r>
            <a:endParaRPr lang="ko-KR" altLang="en-US" sz="25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8" name=""/>
          <p:cNvSpPr/>
          <p:nvPr/>
        </p:nvSpPr>
        <p:spPr>
          <a:xfrm>
            <a:off x="560234" y="3781118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Arial Unicode MS"/>
              </a:rPr>
              <a:t>개발 환경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개	요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11" name=""/>
          <p:cNvSpPr/>
          <p:nvPr/>
        </p:nvSpPr>
        <p:spPr>
          <a:xfrm>
            <a:off x="560234" y="1582873"/>
            <a:ext cx="10980872" cy="1822467"/>
          </a:xfrm>
          <a:prstGeom prst="rect">
            <a:avLst/>
          </a:prstGeom>
          <a:noFill/>
          <a:ln w="38100" cap="flat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3" name=""/>
          <p:cNvSpPr/>
          <p:nvPr/>
        </p:nvSpPr>
        <p:spPr>
          <a:xfrm>
            <a:off x="560234" y="4651683"/>
            <a:ext cx="10980872" cy="1822467"/>
          </a:xfrm>
          <a:prstGeom prst="rect">
            <a:avLst/>
          </a:prstGeom>
          <a:noFill/>
          <a:ln w="38100" cap="flat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개발 일정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74938" y="762152"/>
            <a:ext cx="8008000" cy="5769415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2227338" y="995537"/>
            <a:ext cx="7737323" cy="4513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2210276" y="1446843"/>
            <a:ext cx="1932086" cy="4281359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</a:endParaRPr>
          </a:p>
        </p:txBody>
      </p:sp>
      <p:sp>
        <p:nvSpPr>
          <p:cNvPr id="18" name=""/>
          <p:cNvSpPr/>
          <p:nvPr/>
        </p:nvSpPr>
        <p:spPr>
          <a:xfrm>
            <a:off x="4146851" y="1446843"/>
            <a:ext cx="3927322" cy="3519359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</a:endParaRPr>
          </a:p>
        </p:txBody>
      </p:sp>
      <p:sp>
        <p:nvSpPr>
          <p:cNvPr id="19" name=""/>
          <p:cNvSpPr/>
          <p:nvPr/>
        </p:nvSpPr>
        <p:spPr>
          <a:xfrm>
            <a:off x="8083699" y="1446843"/>
            <a:ext cx="1885761" cy="4939616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</a:endParaRPr>
          </a:p>
        </p:txBody>
      </p:sp>
      <p:sp>
        <p:nvSpPr>
          <p:cNvPr id="20" name=""/>
          <p:cNvSpPr/>
          <p:nvPr/>
        </p:nvSpPr>
        <p:spPr>
          <a:xfrm>
            <a:off x="1000609" y="1446843"/>
            <a:ext cx="571500" cy="5364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21" name=""/>
          <p:cNvCxnSpPr>
            <a:stCxn id="20" idx="6"/>
            <a:endCxn id="16" idx="1"/>
          </p:cNvCxnSpPr>
          <p:nvPr/>
        </p:nvCxnSpPr>
        <p:spPr>
          <a:xfrm flipV="1">
            <a:off x="1572109" y="1221190"/>
            <a:ext cx="655229" cy="493887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"/>
          <p:cNvSpPr/>
          <p:nvPr/>
        </p:nvSpPr>
        <p:spPr>
          <a:xfrm>
            <a:off x="983547" y="2825401"/>
            <a:ext cx="571500" cy="536469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</p:txBody>
      </p:sp>
      <p:cxnSp>
        <p:nvCxnSpPr>
          <p:cNvPr id="23" name=""/>
          <p:cNvCxnSpPr>
            <a:stCxn id="22" idx="6"/>
          </p:cNvCxnSpPr>
          <p:nvPr/>
        </p:nvCxnSpPr>
        <p:spPr>
          <a:xfrm>
            <a:off x="1555047" y="3093635"/>
            <a:ext cx="655229" cy="493888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6" name=""/>
          <p:cNvSpPr/>
          <p:nvPr/>
        </p:nvSpPr>
        <p:spPr>
          <a:xfrm>
            <a:off x="5023167" y="5459968"/>
            <a:ext cx="571500" cy="536469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</p:txBody>
      </p:sp>
      <p:cxnSp>
        <p:nvCxnSpPr>
          <p:cNvPr id="27" name=""/>
          <p:cNvCxnSpPr>
            <a:stCxn id="26" idx="6"/>
            <a:endCxn id="18" idx="2"/>
          </p:cNvCxnSpPr>
          <p:nvPr/>
        </p:nvCxnSpPr>
        <p:spPr>
          <a:xfrm flipV="1">
            <a:off x="5594668" y="4966202"/>
            <a:ext cx="515845" cy="762000"/>
          </a:xfrm>
          <a:prstGeom prst="curvedConnector2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8" name=""/>
          <p:cNvSpPr/>
          <p:nvPr/>
        </p:nvSpPr>
        <p:spPr>
          <a:xfrm>
            <a:off x="10678010" y="2673114"/>
            <a:ext cx="571500" cy="536469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</p:txBody>
      </p:sp>
      <p:cxnSp>
        <p:nvCxnSpPr>
          <p:cNvPr id="29" name=""/>
          <p:cNvCxnSpPr>
            <a:stCxn id="28" idx="2"/>
            <a:endCxn id="19" idx="3"/>
          </p:cNvCxnSpPr>
          <p:nvPr/>
        </p:nvCxnSpPr>
        <p:spPr>
          <a:xfrm flipH="1">
            <a:off x="9969462" y="2941348"/>
            <a:ext cx="708554" cy="975303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" name="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3026" y="1522997"/>
            <a:ext cx="4229100" cy="72390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3026" y="2550945"/>
            <a:ext cx="4238625" cy="733425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53501" y="3669631"/>
            <a:ext cx="2838450" cy="752475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3450" y="877301"/>
            <a:ext cx="2724150" cy="438150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55242" y="1650581"/>
            <a:ext cx="2743200" cy="809625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855242" y="4163427"/>
            <a:ext cx="2781300" cy="1095375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6814" y="1629025"/>
            <a:ext cx="2657475" cy="4371975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339638" y="1729790"/>
            <a:ext cx="2771775" cy="771525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72963" y="3251284"/>
            <a:ext cx="2838451" cy="2200275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사용자 테마1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  <a:miter/>
        </a:ln>
      </a:spPr>
      <a:bodyPr rtlCol="0" anchor="ctr"/>
      <a:lstStyle>
        <a:defPPr algn="l">
          <a:lnSpc>
            <a:spcPct val="150000"/>
          </a:lnSpc>
          <a:buFontTx/>
          <a:buNone/>
          <a:defRPr dirty="0">
            <a:solidFill>
              <a:srgbClr val="000099"/>
            </a:solidFill>
            <a:latin typeface="+mn-ea"/>
            <a:ea typeface="+mn-ea"/>
            <a:cs typeface="Arial Unicode MS"/>
          </a:defRPr>
        </a:defPPr>
      </a:lstStyle>
    </a:spDef>
    <a:lnDef>
      <a:spPr>
        <a:ln>
          <a:solidFill>
            <a:schemeClr val="tx1"/>
          </a:solidFill>
          <a:headEnd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+mn-ea"/>
            <a:ea typeface="+mn-ea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81</ep:Words>
  <ep:PresentationFormat>화면 슬라이드 쇼(4:3)</ep:PresentationFormat>
  <ep:Paragraphs>41</ep:Paragraphs>
  <ep:Slides>11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사용자 테마1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2022-10-18T05:03:24.724</dcterms:created>
  <dc:creator>pand3</dc:creator>
  <cp:lastModifiedBy>pand3</cp:lastModifiedBy>
  <dcterms:modified xsi:type="dcterms:W3CDTF">2022-10-18T08:26:57.367</dcterms:modified>
  <cp:revision>35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