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3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99" r:id="rId6"/>
    <p:sldId id="259" r:id="rId7"/>
    <p:sldId id="283" r:id="rId8"/>
    <p:sldId id="284" r:id="rId9"/>
    <p:sldId id="285" r:id="rId10"/>
    <p:sldId id="279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1002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Simulator Only Look Once</a:t>
            </a:r>
            <a:r>
              <a:rPr lang="ko-KR" altLang="en-US"/>
              <a:t> 줄여서 </a:t>
            </a:r>
            <a:r>
              <a:rPr lang="en-US" altLang="ko-KR"/>
              <a:t>FAB SOLO</a:t>
            </a:r>
            <a:r>
              <a:rPr lang="ko-KR" altLang="en-US"/>
              <a:t> 프로젝트 발표 시작하겠습니다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표현한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GDI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웨이퍼를 우선 공정 전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후 로 구분짓기 위해 색깔을 구분지었으며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현재 웨이퍼가 들어있는 개수와 최대 들어갈수 있는 크기 및 웨이퍼의 공정 상태까지 한번에 알수있게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수행하는 진공상태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대기상태 등을 프로그래스바 를 통해 알수있게 해놓았으며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이로인해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 현재 수행중인 작업과 갖고있는 웨이퍼의 상태 및 수량 등을 한번에 알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 페이지를 보시면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한가운데 움직이는 그림을 통해 로봇이 작동하는 순서를 쉽게 알수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직관적이고 가벼운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장비에 대해 잘 모르는 사람이라도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어떤식으로 작동을 하고 저 로봇이 웨이퍼를 어디서 어디로 옮기는지 등을한눈에 알아보기 편하게 만들었습니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 웨이퍼에 상태에 따라 색깔을 표시함으로써 실시간으로 무슨 공정을 진행하고 있는지와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LPM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와 연관지어 그림상으로 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Load Lock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웨이퍼를 넣으면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 웨이퍼를 채울수 있도록 상호 호환되게 만들었습니다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이로써 사용자는 가운데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Main 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전체적인 장비 상황을 파악할수 있고 좌우의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GDI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를 통해 개별적인 모듈 상황을 볼수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다음으로 라디오 버튼을 통해 해당 모듈이 현재 공정을 진행 중인가 혹은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앞서 설명 드린 프로세스 모듈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오른편에는 시뮬레이터의 가속이 가능하도록 스피드 컨트롤러를 배치하였습니다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사용자는 최소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배속에서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50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배속까지 시뮬레이터를 가속할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스피드 컨트롤러 하단에는 두가지의 세이브와 로드 버튼이 위치하도록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한편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 오른편에는 시뮬레이션을 통해 나온 결과가 얼마의 시간 동안 몇 장의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작업을 진행했는지를 보여주는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저장하거나 불러올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사용자가 시뮬레이션의 환경 및 변수를 설정할 수 있는 시스템 설정 화면입니다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 및 슬롯의 개수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그리고 해당 모듈에서의 구동 시간을 사용자가 자유롭게 입력할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초기 메인 윈도우에서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시스템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Info’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버튼을 클릭하게 되면 해당 윈도우를 띄워 사용자에게 입력 받도록 하였으며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Transfer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모듈의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Vacuum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로봇이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Quad arm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일 경우를 고려하여 프로세스 모듈의 슬롯 개수를 짝수로만 선택이 가능하도록 제한을 둔 점도 특이점이라 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진행되는데요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간단하게 저희 팀원들을 소개시켜드린 뒤 개발 배경과 개발에 사용한 도구와 환경을 소개해드리겠습니다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Thread</a:t>
            </a:r>
            <a:r>
              <a:rPr lang="ko-KR" altLang="en-US"/>
              <a:t> 구성과 흐름도에 대해서 말씀해 드린 뒤 </a:t>
            </a:r>
            <a:endParaRPr lang="ko-KR" altLang="en-US"/>
          </a:p>
          <a:p>
            <a:pPr>
              <a:defRPr/>
            </a:pPr>
            <a:r>
              <a:rPr lang="ko-KR" altLang="en-US"/>
              <a:t>프로젝트에서 가장 많이 신경을 썼던 </a:t>
            </a:r>
            <a:r>
              <a:rPr lang="en-US" altLang="ko-KR"/>
              <a:t>UI</a:t>
            </a:r>
            <a:r>
              <a:rPr lang="ko-KR" altLang="en-US"/>
              <a:t>에 대해서 말씀드리겠습니다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첫번 째로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먼저 김서윤 팀원과 김재곤 팀원은 각각 </a:t>
            </a:r>
            <a:r>
              <a:rPr lang="en-US" altLang="ko-KR"/>
              <a:t>Main</a:t>
            </a:r>
            <a:r>
              <a:rPr lang="ko-KR" altLang="en-US"/>
              <a:t>과 </a:t>
            </a:r>
            <a:r>
              <a:rPr lang="en-US" altLang="ko-KR"/>
              <a:t>System Info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를 설계 및 제작하고 </a:t>
            </a:r>
            <a:r>
              <a:rPr lang="en-US" altLang="ko-KR"/>
              <a:t>Machine</a:t>
            </a:r>
            <a:r>
              <a:rPr lang="ko-KR" altLang="en-US"/>
              <a:t> </a:t>
            </a:r>
            <a:r>
              <a:rPr lang="en-US" altLang="ko-KR"/>
              <a:t>UI</a:t>
            </a:r>
            <a:r>
              <a:rPr lang="ko-KR" altLang="en-US"/>
              <a:t>로 들어갈 그림을 </a:t>
            </a:r>
            <a:r>
              <a:rPr lang="en-US" altLang="ko-KR"/>
              <a:t>PPT</a:t>
            </a:r>
            <a:r>
              <a:rPr lang="ko-KR" altLang="en-US"/>
              <a:t>를 이용하여 제작하였습니다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이후 </a:t>
            </a:r>
            <a:r>
              <a:rPr lang="en-US" altLang="ko-KR"/>
              <a:t>PPT</a:t>
            </a:r>
            <a:r>
              <a:rPr lang="ko-KR" altLang="en-US"/>
              <a:t> 완성후 </a:t>
            </a:r>
            <a:r>
              <a:rPr lang="en-US" altLang="ko-KR"/>
              <a:t>Main UI</a:t>
            </a:r>
            <a:r>
              <a:rPr lang="ko-KR" altLang="en-US"/>
              <a:t>와 결합하는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흐름에 알맞게 </a:t>
            </a:r>
            <a:r>
              <a:rPr lang="en-US" altLang="ko-KR"/>
              <a:t>Thread</a:t>
            </a:r>
            <a:r>
              <a:rPr lang="ko-KR" altLang="en-US"/>
              <a:t>를 구현한 뒤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 팀원들이 각자 </a:t>
            </a:r>
            <a:r>
              <a:rPr lang="en-US" altLang="ko-KR"/>
              <a:t>Test</a:t>
            </a:r>
            <a:r>
              <a:rPr lang="ko-KR" altLang="en-US"/>
              <a:t>진행 후 발생한 오류를 수정하는 과정을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Info UI</a:t>
            </a:r>
            <a:r>
              <a:rPr lang="ko-KR" altLang="en-US"/>
              <a:t> 기능을 구현하고 해당 </a:t>
            </a:r>
            <a:r>
              <a:rPr lang="en-US" altLang="ko-KR"/>
              <a:t>UI</a:t>
            </a:r>
            <a:r>
              <a:rPr lang="ko-KR" altLang="en-US"/>
              <a:t>에 적용된 </a:t>
            </a:r>
            <a:r>
              <a:rPr lang="en-US" altLang="ko-KR"/>
              <a:t>Parameter</a:t>
            </a:r>
            <a:r>
              <a:rPr lang="ko-KR" altLang="en-US"/>
              <a:t>들이 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장비의 스펙이 어느정도인지 확인하는 것은 고객들에게 있어 중요한 사항 중 한가지 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장비 회사에서 고객이 직접 원하는 사양으로 커스텀하여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하지만 시간이 오래 소모된다는 단점이 존재합니다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이런 비용 문제와 시간 문제를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개발하였습니다</a:t>
            </a:r>
            <a:r>
              <a:rPr lang="en-US" altLang="ko-KR"/>
              <a:t>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스레드와의 연결을 통해서 만들었는데요</a:t>
            </a:r>
            <a:r>
              <a:rPr lang="en-US" altLang="ko-KR"/>
              <a:t>,</a:t>
            </a:r>
            <a:r>
              <a:rPr lang="ko-KR" altLang="en-US"/>
              <a:t> 구성은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중앙제어스레드는 작동 되어야 할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다음과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보시는 것과 같이 </a:t>
            </a:r>
            <a:r>
              <a:rPr lang="en-US" altLang="ko-KR"/>
              <a:t>Central Control</a:t>
            </a:r>
            <a:r>
              <a:rPr lang="ko-KR" altLang="en-US"/>
              <a:t>은 프로그램 종료시 까지 작동되면 다른 스레드를 순차적으로 동작시키는 역할을 하는 것을 보실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그와 동시에 </a:t>
            </a:r>
            <a:r>
              <a:rPr lang="en-US" altLang="ko-KR"/>
              <a:t>Time</a:t>
            </a:r>
            <a:r>
              <a:rPr lang="ko-KR" altLang="en-US"/>
              <a:t> 스레드도 동작하면서 </a:t>
            </a:r>
            <a:r>
              <a:rPr lang="en-US" altLang="ko-KR"/>
              <a:t>Simulator</a:t>
            </a:r>
            <a:r>
              <a:rPr lang="ko-KR" altLang="en-US"/>
              <a:t>의 동작시간을 측정하여 </a:t>
            </a:r>
            <a:r>
              <a:rPr lang="en-US" altLang="ko-KR"/>
              <a:t>Wafer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출력과 </a:t>
            </a:r>
            <a:r>
              <a:rPr lang="en-US" altLang="ko-KR"/>
              <a:t>Throughtput</a:t>
            </a:r>
            <a:r>
              <a:rPr lang="ko-KR" altLang="en-US"/>
              <a:t>을 계산하는데 이바지 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스레드는 단일 스레드로 동작이 되는 것이 아닌 멀티스레드로 동작이 되어야 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해당 예시로 말하면 </a:t>
            </a:r>
            <a:r>
              <a:rPr lang="en-US" altLang="ko-KR"/>
              <a:t>LPM2LL</a:t>
            </a:r>
            <a:r>
              <a:rPr lang="ko-KR" altLang="en-US"/>
              <a:t>과 </a:t>
            </a:r>
            <a:r>
              <a:rPr lang="en-US" altLang="ko-KR"/>
              <a:t>LL2PM</a:t>
            </a:r>
            <a:r>
              <a:rPr lang="ko-KR" altLang="en-US"/>
              <a:t> 과정이 동시에 일어 나야 된다는 건데 보시는 것과 같이 멀티스레드로 동작하시는 것을 볼 수 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좀 더 자세한 흐름은 시연을 통해 보여드리겠습니다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네번째로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구성에 대해서 설명드리겠습니다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이전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타일 형식으로 되어있어서 한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눈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알아보는 것이 힘들었습니다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하지만 새로운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구성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각각의 모듈이 현재 수행하고 있는 작업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볼 수 있을 뿐만 아니라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앞으로 </a:t>
            </a: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할 작업도 사용자가 예상할 수 있도록 설계하였습니다</a:t>
            </a:r>
            <a:r>
              <a:rPr xmlns:mc="http://schemas.openxmlformats.org/markup-compatibility/2006" xmlns:hp="http://schemas.haansoft.com/office/presentation/8.0" lang="en-US" altLang="ko-KR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이제 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UI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별 세부 사항에 대해 알려드리겠습니다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 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우선 최상단에 보시면 타이머가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2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가지가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각각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Total 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Cleanning Time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으로 구성되어 있으며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공정이 완료된 모든 웨이퍼를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OUTPUT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표시하고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시간당 공정한 웨이퍼 평균을 구해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THROUGHTPUT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에 표시했습니다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  <a:endParaRPr lang="ko-KR" altLang="en-US" sz="30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846328"/>
            <a:ext cx="4946648" cy="5141446"/>
            <a:chOff x="6528914" y="846328"/>
            <a:chExt cx="4946648" cy="514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04331" y="846328"/>
              <a:ext cx="3528860" cy="1185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414643" y="1228215"/>
            <a:ext cx="5088185" cy="4401569"/>
            <a:chOff x="414643" y="1228215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4643" y="1228215"/>
              <a:ext cx="5088185" cy="44015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14643" y="1733306"/>
              <a:ext cx="1341690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9793" y="1734228"/>
              <a:ext cx="1283035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56" y="1567738"/>
            <a:ext cx="5085498" cy="4159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3850" y="2010806"/>
            <a:ext cx="2666092" cy="2642700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765194" y="3209925"/>
            <a:ext cx="1330806" cy="64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0960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System UI</a:t>
              </a:r>
              <a:r>
                <a:rPr lang="ko-KR" altLang="en-US" sz="2000" b="1">
                  <a:latin typeface="Amasis MT Pro Black"/>
                </a:rPr>
                <a:t> </a:t>
              </a:r>
              <a:r>
                <a:rPr lang="en-US" altLang="ko-KR" sz="2000" b="1">
                  <a:latin typeface="Amasis MT Pro Black"/>
                </a:rPr>
                <a:t>]</a:t>
              </a:r>
              <a:endParaRPr lang="en-US" altLang="ko-KR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81928" y="1708963"/>
            <a:ext cx="687769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29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99752" y="1231636"/>
            <a:ext cx="5088186" cy="4401569"/>
            <a:chOff x="299752" y="1231636"/>
            <a:chExt cx="5088186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46248" y="4020084"/>
              <a:ext cx="1341690" cy="16062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의견 및 평가</a:t>
            </a:r>
            <a:endParaRPr lang="ko-KR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8"/>
          <p:cNvSpPr/>
          <p:nvPr/>
        </p:nvSpPr>
        <p:spPr>
          <a:xfrm>
            <a:off x="211993" y="3778145"/>
            <a:ext cx="2124265" cy="284435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3" name="사각형: 둥근 모서리 8"/>
          <p:cNvSpPr/>
          <p:nvPr/>
        </p:nvSpPr>
        <p:spPr>
          <a:xfrm>
            <a:off x="211993" y="677091"/>
            <a:ext cx="2124265" cy="284732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UI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System Info UI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설계 및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Input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 그림 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Machine UI + Main UI</a:t>
            </a:r>
            <a:endParaRPr b="1">
              <a:latin typeface="+mn-ea"/>
              <a:ea typeface="+mn-ea"/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Input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Machine UI + 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339294" y="3731972"/>
            <a:ext cx="5888114" cy="13238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ea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ea typeface="맑은 고딕"/>
                <a:cs typeface="Arial Unicode MS"/>
              </a:rPr>
              <a:t>Main UI</a:t>
            </a:r>
            <a:endParaRPr lang="en-US" altLang="ko-KR" b="1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  <a:cs typeface="Arial Unicode MS"/>
              </a:rPr>
              <a:t>Debugging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Info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.cfg &amp; .csv eeFile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Sub Project </a:t>
            </a:r>
            <a:r>
              <a:rPr kumimoji="0" lang="ko-KR" altLang="en-US" b="1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구현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759" y="4283176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46108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도구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1" animBg="1"/>
      <p:bldP spid="26" grpId="2" animBg="1"/>
      <p:bldP spid="32" grpId="3" animBg="1"/>
      <p:bldP spid="33" grpId="4" animBg="1"/>
      <p:bldP spid="27" grpId="5" animBg="1"/>
      <p:bldP spid="29" grpId="6" animBg="1"/>
      <p:bldP spid="35" grpId="7" animBg="1"/>
      <p:bldP spid="30" grpId="8" animBg="1"/>
      <p:bldP spid="36" grpId="9" animBg="1"/>
      <p:bldP spid="37" grpId="10" animBg="1"/>
      <p:bldP spid="28" grpId="11" animBg="1"/>
      <p:bldP spid="38" grpId="12" animBg="1"/>
      <p:bldP spid="31" grpId="13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54282" y="2094909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83083" y="2091683"/>
            <a:ext cx="1078508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2763142" y="1653554"/>
            <a:ext cx="1220201" cy="1195031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843831"/>
            <a:ext cx="5779184" cy="4163650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1157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</a:t>
              </a: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0" indent="0"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   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268</ep:Words>
  <ep:PresentationFormat>와이드스크린</ep:PresentationFormat>
  <ep:Paragraphs>76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2022-10-25T01:21:27.786</dcterms:modified>
  <cp:revision>164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