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  <a:endParaRPr lang="en-US" altLang="ko-KR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  <a:endParaRPr lang="en-US" altLang="ko-KR" b="1" baseline="0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  <a:endParaRPr lang="en-US" altLang="ko-KR" sz="1600" b="1" baseline="0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 idx="0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  <a:endParaRPr lang="ko-KR" altLang="en-US" spc="-150">
              <a:solidFill>
                <a:srgbClr val="4f4f4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idx="0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사용자 테마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799" bIns="10799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799" bIns="10799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714750" y="3648075"/>
            <a:ext cx="4762500" cy="11315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김서윤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김제곤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계민석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3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19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453216" y="954626"/>
            <a:ext cx="3285568" cy="49487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흐름도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0" y="-38100"/>
            <a:ext cx="2219390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목차 구성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9c3b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0" y="-38100"/>
            <a:ext cx="4100779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8" name="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1" name="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개요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일정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104775" y="1207007"/>
          <a:ext cx="11989500" cy="4443984"/>
        </p:xfrm>
        <a:graphic>
          <a:graphicData uri="http://schemas.openxmlformats.org/drawingml/2006/table">
            <a:tbl>
              <a:tblPr firstRow="1" bandRow="1">
                <a:tableStyleId>{D68EC60B-5C72-4F00-A40B-8A06571290DB}</a:tableStyleId>
              </a:tblPr>
              <a:tblGrid>
                <a:gridCol w="1620202"/>
                <a:gridCol w="2160270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  <a:gridCol w="684085"/>
              </a:tblGrid>
              <a:tr h="180022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900"/>
                        <a:t>진행 구분</a:t>
                      </a:r>
                      <a:endParaRPr lang="ko-KR" altLang="en-US" sz="1900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900"/>
                        <a:t>세부 내역</a:t>
                      </a:r>
                      <a:endParaRPr lang="ko-KR" altLang="en-US" sz="1900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900"/>
                        <a:t>진행 경과</a:t>
                      </a:r>
                      <a:endParaRPr lang="ko-KR" altLang="en-US" sz="1900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002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900" b="1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lang="ko-KR" altLang="en-US" sz="1900" b="1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10</a:t>
                      </a:r>
                      <a:r>
                        <a:rPr lang="ko-KR" altLang="en-US" sz="1900" b="1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</a:tr>
              <a:tr h="18002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8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10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11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 b="1">
                          <a:solidFill>
                            <a:schemeClr val="lt1"/>
                          </a:solidFill>
                        </a:rPr>
                        <a:t>12</a:t>
                      </a:r>
                      <a:endParaRPr lang="en-US" altLang="ko-KR" sz="19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</a:tr>
              <a:tr h="828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828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828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828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1" name="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3" name="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7" name="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9" name="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2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2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0" y="-38100"/>
            <a:ext cx="3479148" cy="59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화면 슬라이드 쇼(4:3)</ep:PresentationFormat>
  <ep:Paragraphs>40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2022-10-18T05:03:24.724</dcterms:created>
  <dc:creator>pand3</dc:creator>
  <cp:lastModifiedBy>pand3</cp:lastModifiedBy>
  <dcterms:modified xsi:type="dcterms:W3CDTF">2022-10-19T05:40:13.809</dcterms:modified>
  <cp:revision>46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