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notesMasterIdLst>
    <p:notesMasterId r:id="rId2"/>
  </p:notesMasterIdLst>
  <p:sldIdLst>
    <p:sldId id="261" r:id="rId3"/>
    <p:sldId id="270" r:id="rId4"/>
    <p:sldId id="275" r:id="rId5"/>
    <p:sldId id="276" r:id="rId6"/>
    <p:sldId id="272" r:id="rId7"/>
    <p:sldId id="277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7879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Arial"/>
                <a:ea typeface="맑은 고딕"/>
              </a:rPr>
              <a:t>옛말에 무엇이건 듣는 것보다는 보는 것, 보는 것보다는 실천하는 것이 훨씬 학습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효과가 크다고 하였다. 그러나 세상에는 직접 해보는 데 너무 많은 비용과 위험이 따르는 일들이 많다. 그런 일들을 적은 비용으로도 해주는 도구가 시뮬레이터이다.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본 프로젝트는 주성엔지니어링에서 사용되는 반도체 공정 장비의 시뮬레이터를 구현하여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해당 시뮬레이터를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088" y="561975"/>
            <a:ext cx="10029825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445" y="2456346"/>
            <a:ext cx="2297321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7227" y="2456346"/>
            <a:ext cx="2297320" cy="35997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3317" y="600139"/>
            <a:ext cx="2641600" cy="118547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537900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Port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36063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Lock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566" y="1132052"/>
            <a:ext cx="5616125" cy="4593896"/>
          </a:xfrm>
          <a:prstGeom prst="rect">
            <a:avLst/>
          </a:prstGeom>
        </p:spPr>
      </p:pic>
      <p:sp>
        <p:nvSpPr>
          <p:cNvPr id="14" name="직사각형 9"/>
          <p:cNvSpPr/>
          <p:nvPr/>
        </p:nvSpPr>
        <p:spPr>
          <a:xfrm>
            <a:off x="267578" y="1661198"/>
            <a:ext cx="1361525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378413" y="1661198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267578" y="3982149"/>
            <a:ext cx="1361525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552" y="880048"/>
            <a:ext cx="5616125" cy="4593896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638089" y="1481081"/>
            <a:ext cx="2723050" cy="2770243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8944" y="3228711"/>
            <a:ext cx="1895588" cy="189558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9793" y="3376505"/>
            <a:ext cx="1428571" cy="1600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7031" y="1605283"/>
            <a:ext cx="1428571" cy="142857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63503" y="2839821"/>
            <a:ext cx="2850863" cy="1178357"/>
          </a:xfrm>
          <a:prstGeom prst="rect">
            <a:avLst/>
          </a:prstGeom>
        </p:spPr>
      </p:pic>
      <p:sp>
        <p:nvSpPr>
          <p:cNvPr id="15" name="사각형: 둥근 모서리 7"/>
          <p:cNvSpPr/>
          <p:nvPr/>
        </p:nvSpPr>
        <p:spPr>
          <a:xfrm>
            <a:off x="1463850" y="3265272"/>
            <a:ext cx="4794932" cy="189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사각형: 둥근 모서리 7"/>
          <p:cNvSpPr/>
          <p:nvPr/>
        </p:nvSpPr>
        <p:spPr>
          <a:xfrm>
            <a:off x="1300144" y="1389799"/>
            <a:ext cx="5191808" cy="407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7" name="사각형: 둥근 모서리 7"/>
          <p:cNvSpPr/>
          <p:nvPr/>
        </p:nvSpPr>
        <p:spPr>
          <a:xfrm>
            <a:off x="1034035" y="946169"/>
            <a:ext cx="10123930" cy="496566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8101"/>
            <a:ext cx="4850395" cy="1179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r>
              <a:rPr lang="en-US" altLang="ko-KR">
                <a:solidFill>
                  <a:sysClr val="windowText" lastClr="000000"/>
                </a:solidFill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8413" y="2376335"/>
            <a:ext cx="4854166" cy="1113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흐름도</a:t>
            </a:r>
            <a:r>
              <a:rPr lang="en-US" altLang="ko-KR">
                <a:solidFill>
                  <a:sysClr val="windowText" lastClr="000000"/>
                </a:solidFill>
              </a:rPr>
              <a:t>(3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9063" y="5147972"/>
            <a:ext cx="2373515" cy="1257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개발기술 및 도구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(7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21" name="직사각형 4"/>
          <p:cNvSpPr/>
          <p:nvPr/>
        </p:nvSpPr>
        <p:spPr>
          <a:xfrm>
            <a:off x="3498412" y="3579828"/>
            <a:ext cx="4854166" cy="1468631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(4,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498412" y="5157893"/>
            <a:ext cx="2373515" cy="1250814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141</ep:Words>
  <ep:PresentationFormat>와이드스크린</ep:PresentationFormat>
  <ep:Paragraphs>16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2022-10-24T07:24:51.635</dcterms:modified>
  <cp:revision>20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