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2" d="100"/>
          <a:sy n="102" d="100"/>
        </p:scale>
        <p:origin x="1092" y="1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조장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23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조원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김서윤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</a:t>
            </a:r>
            <a:r>
              <a:rPr lang="ko-KR" altLang="en-US" sz="2300" b="1" dirty="0" err="1">
                <a:latin typeface="+mn-ea"/>
                <a:ea typeface="+mn-ea"/>
              </a:rPr>
              <a:t>김재곤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계민석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26" y="1522997"/>
            <a:ext cx="422910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026" y="2550945"/>
            <a:ext cx="423862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3501" y="3669631"/>
            <a:ext cx="2838450" cy="7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50" y="877301"/>
            <a:ext cx="2724150" cy="438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242" y="1650581"/>
            <a:ext cx="2743200" cy="809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5242" y="4163427"/>
            <a:ext cx="2781300" cy="1095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14" y="1629025"/>
            <a:ext cx="2657475" cy="437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638" y="1729790"/>
            <a:ext cx="2771775" cy="771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963" y="3251284"/>
            <a:ext cx="2838451" cy="2200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" y="838199"/>
            <a:ext cx="5724525" cy="518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55040" y="571500"/>
            <a:ext cx="4740959" cy="6108706"/>
            <a:chOff x="958258" y="374647"/>
            <a:chExt cx="4740959" cy="61087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8258" y="374647"/>
              <a:ext cx="4740959" cy="61087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71584" y="815139"/>
              <a:ext cx="4288270" cy="102280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71584" y="1837945"/>
              <a:ext cx="4288270" cy="137372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1584" y="3211673"/>
              <a:ext cx="4288270" cy="191514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71584" y="5126822"/>
              <a:ext cx="4288270" cy="92254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120689" y="768353"/>
            <a:ext cx="4229100" cy="5715000"/>
            <a:chOff x="6828923" y="768353"/>
            <a:chExt cx="4229100" cy="5715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28923" y="768353"/>
              <a:ext cx="4229100" cy="5715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590432" y="815139"/>
              <a:ext cx="1701480" cy="16043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90432" y="2409507"/>
              <a:ext cx="1701480" cy="14138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0432" y="3823340"/>
              <a:ext cx="1701480" cy="80216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1995" y="4625507"/>
              <a:ext cx="3195401" cy="96258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53216" y="954626"/>
            <a:ext cx="3285568" cy="494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흐름도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53216" y="954626"/>
            <a:ext cx="328556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29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흐름도</a:t>
            </a: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234" y="4608359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제작 및 쓰레드 적용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GDI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를 통한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UI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LL)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Total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 err="1">
                <a:latin typeface="맑은 고딕"/>
                <a:ea typeface="맑은 고딕"/>
                <a:cs typeface="Arial Unicode MS"/>
              </a:rPr>
              <a:t>Cleanning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실시간 속도 조절 기능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LL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</a:t>
            </a:r>
            <a:r>
              <a:rPr lang="ko-KR" altLang="en-US" dirty="0" err="1">
                <a:latin typeface="맑은 고딕"/>
                <a:ea typeface="맑은 고딕"/>
                <a:cs typeface="Arial Unicode MS"/>
              </a:rPr>
              <a:t>프로그래스바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582873"/>
            <a:ext cx="5081516" cy="2050146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제작 및 쓰레드 적용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GDI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를 통한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UI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그리기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LL)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Total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 err="1">
                <a:latin typeface="맑은 고딕"/>
                <a:ea typeface="맑은 고딕"/>
                <a:cs typeface="Arial Unicode MS"/>
              </a:rPr>
              <a:t>Cleanning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실시간 속도 조절 기능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LL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</a:t>
            </a:r>
            <a:r>
              <a:rPr lang="ko-KR" altLang="en-US" dirty="0" err="1">
                <a:latin typeface="맑은 고딕"/>
                <a:ea typeface="맑은 고딕"/>
                <a:cs typeface="Arial Unicode MS"/>
              </a:rPr>
              <a:t>프로그래스바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582873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각각의 모듈의 동작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중앙제어 쓰레드 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모든 쓰레드 동작 관리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파일 저장 및 로드 기능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웨이퍼의 적재량 숫자 표시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(LPM,LL,PM)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프로세스 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Clean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공정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608358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각각의 모듈의 동작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중앙제어 쓰레드 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모든 쓰레드 관리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파일 저장 및 로드 기능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웨이퍼의 적재량 숫자 표시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(LPM,LL,PM)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프로세스 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Clean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공정 쓰레드 제작</a:t>
            </a:r>
            <a:endParaRPr kumimoji="0" sz="1800" b="0" i="0" u="none" strike="noStrike" kern="1200" cap="none" spc="0" normalizeH="0" baseline="0" dirty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배경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560234" y="378111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Arial Unicode MS"/>
              </a:rPr>
              <a:t>개발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1" name="직사각형 10"/>
          <p:cNvSpPr/>
          <p:nvPr/>
        </p:nvSpPr>
        <p:spPr>
          <a:xfrm>
            <a:off x="560234" y="158287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234" y="465168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일정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 구성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5D72-E36D-E961-A2E3-09FED0A5E8DF}"/>
              </a:ext>
            </a:extLst>
          </p:cNvPr>
          <p:cNvSpPr txBox="1"/>
          <p:nvPr/>
        </p:nvSpPr>
        <p:spPr>
          <a:xfrm>
            <a:off x="885664" y="1343930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중앙제어 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B4C0A-6822-C213-1D8F-9B2257449A1C}"/>
              </a:ext>
            </a:extLst>
          </p:cNvPr>
          <p:cNvSpPr txBox="1"/>
          <p:nvPr/>
        </p:nvSpPr>
        <p:spPr>
          <a:xfrm>
            <a:off x="885664" y="213606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D53E-2F40-CC3A-8498-1C953E4DAD60}"/>
              </a:ext>
            </a:extLst>
          </p:cNvPr>
          <p:cNvSpPr txBox="1"/>
          <p:nvPr/>
        </p:nvSpPr>
        <p:spPr>
          <a:xfrm>
            <a:off x="1373503" y="3847356"/>
            <a:ext cx="1711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7690-D5FD-AD78-220A-D000AB566489}"/>
              </a:ext>
            </a:extLst>
          </p:cNvPr>
          <p:cNvSpPr txBox="1"/>
          <p:nvPr/>
        </p:nvSpPr>
        <p:spPr>
          <a:xfrm>
            <a:off x="885663" y="2890150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0DE0B-3130-4354-63DF-9C0AD6076014}"/>
              </a:ext>
            </a:extLst>
          </p:cNvPr>
          <p:cNvSpPr txBox="1"/>
          <p:nvPr/>
        </p:nvSpPr>
        <p:spPr>
          <a:xfrm>
            <a:off x="4947692" y="1261842"/>
            <a:ext cx="1711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B7CBF-0FB7-66F9-B313-41974650DE4F}"/>
              </a:ext>
            </a:extLst>
          </p:cNvPr>
          <p:cNvSpPr txBox="1"/>
          <p:nvPr/>
        </p:nvSpPr>
        <p:spPr>
          <a:xfrm>
            <a:off x="4720830" y="3257349"/>
            <a:ext cx="1841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87B37B-7A90-7697-E3FA-7E313C52A99C}"/>
              </a:ext>
            </a:extLst>
          </p:cNvPr>
          <p:cNvSpPr txBox="1"/>
          <p:nvPr/>
        </p:nvSpPr>
        <p:spPr>
          <a:xfrm>
            <a:off x="4817011" y="2659285"/>
            <a:ext cx="1711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OUT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AF5E0A-0943-E9F6-E019-BC655D28B1BA}"/>
              </a:ext>
            </a:extLst>
          </p:cNvPr>
          <p:cNvSpPr txBox="1"/>
          <p:nvPr/>
        </p:nvSpPr>
        <p:spPr>
          <a:xfrm>
            <a:off x="4817011" y="1921518"/>
            <a:ext cx="1841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06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5D72-E36D-E961-A2E3-09FED0A5E8DF}"/>
              </a:ext>
            </a:extLst>
          </p:cNvPr>
          <p:cNvSpPr txBox="1"/>
          <p:nvPr/>
        </p:nvSpPr>
        <p:spPr>
          <a:xfrm>
            <a:off x="2431576" y="1251896"/>
            <a:ext cx="2927701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중앙제어 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B4C0A-6822-C213-1D8F-9B2257449A1C}"/>
              </a:ext>
            </a:extLst>
          </p:cNvPr>
          <p:cNvSpPr txBox="1"/>
          <p:nvPr/>
        </p:nvSpPr>
        <p:spPr>
          <a:xfrm>
            <a:off x="5574659" y="2074474"/>
            <a:ext cx="2927701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D53E-2F40-CC3A-8498-1C953E4DAD60}"/>
              </a:ext>
            </a:extLst>
          </p:cNvPr>
          <p:cNvSpPr txBox="1"/>
          <p:nvPr/>
        </p:nvSpPr>
        <p:spPr>
          <a:xfrm>
            <a:off x="8300271" y="1238885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7690-D5FD-AD78-220A-D000AB566489}"/>
              </a:ext>
            </a:extLst>
          </p:cNvPr>
          <p:cNvSpPr txBox="1"/>
          <p:nvPr/>
        </p:nvSpPr>
        <p:spPr>
          <a:xfrm>
            <a:off x="287830" y="2386217"/>
            <a:ext cx="2171806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0DE0B-3130-4354-63DF-9C0AD6076014}"/>
              </a:ext>
            </a:extLst>
          </p:cNvPr>
          <p:cNvSpPr txBox="1"/>
          <p:nvPr/>
        </p:nvSpPr>
        <p:spPr>
          <a:xfrm>
            <a:off x="6010988" y="1261842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B7CBF-0FB7-66F9-B313-41974650DE4F}"/>
              </a:ext>
            </a:extLst>
          </p:cNvPr>
          <p:cNvSpPr txBox="1"/>
          <p:nvPr/>
        </p:nvSpPr>
        <p:spPr>
          <a:xfrm>
            <a:off x="9262452" y="2074474"/>
            <a:ext cx="1841839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79A47-6F85-74F8-2AC6-83F6077EF2B4}"/>
              </a:ext>
            </a:extLst>
          </p:cNvPr>
          <p:cNvSpPr txBox="1"/>
          <p:nvPr/>
        </p:nvSpPr>
        <p:spPr>
          <a:xfrm>
            <a:off x="344431" y="1240112"/>
            <a:ext cx="158213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START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6A30A7-7087-ACB5-961B-389714BDFF42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1926564" y="1501722"/>
            <a:ext cx="505012" cy="11784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0ADEF3-0025-B5E5-3E31-EDF0E6776F1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59277" y="1513506"/>
            <a:ext cx="651711" cy="994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505CF5-0258-3938-32E3-7E162198F63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7722146" y="1500495"/>
            <a:ext cx="578125" cy="22957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87B37B-7A90-7697-E3FA-7E313C52A99C}"/>
              </a:ext>
            </a:extLst>
          </p:cNvPr>
          <p:cNvSpPr txBox="1"/>
          <p:nvPr/>
        </p:nvSpPr>
        <p:spPr>
          <a:xfrm>
            <a:off x="6429679" y="4067233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OUT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AF5E0A-0943-E9F6-E019-BC655D28B1BA}"/>
              </a:ext>
            </a:extLst>
          </p:cNvPr>
          <p:cNvSpPr txBox="1"/>
          <p:nvPr/>
        </p:nvSpPr>
        <p:spPr>
          <a:xfrm>
            <a:off x="1323847" y="4139851"/>
            <a:ext cx="152346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 -&gt; LL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5F7CB1-97ED-F00B-8B1B-358ED7B2E40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55850" y="1762105"/>
            <a:ext cx="1027522" cy="31236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E62B3-A6A4-EC5B-BFC2-BDF169A2B36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871725" y="1762105"/>
            <a:ext cx="702934" cy="57397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1D3739C-1CDB-6A83-FCCF-6210325711CE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8502360" y="2336084"/>
            <a:ext cx="760092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B139AE-431C-9648-6CE4-CBCAB78CA926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085581" y="1816087"/>
            <a:ext cx="1456531" cy="2323764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A6469F-AF9E-E64B-9055-58194BF9E269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2085581" y="4663071"/>
            <a:ext cx="0" cy="64766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ACF3AD-DDEB-3224-92EE-DA159B2CF889}"/>
              </a:ext>
            </a:extLst>
          </p:cNvPr>
          <p:cNvSpPr txBox="1"/>
          <p:nvPr/>
        </p:nvSpPr>
        <p:spPr>
          <a:xfrm>
            <a:off x="3651226" y="5306300"/>
            <a:ext cx="1841839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DC429-89D9-9263-0F34-6CC5EBB1CF0F}"/>
              </a:ext>
            </a:extLst>
          </p:cNvPr>
          <p:cNvSpPr txBox="1"/>
          <p:nvPr/>
        </p:nvSpPr>
        <p:spPr>
          <a:xfrm>
            <a:off x="1230002" y="5310733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9EA3B7-34F0-F728-FDDE-4DBC5794BDA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2941160" y="5567910"/>
            <a:ext cx="710066" cy="4433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DC7DC8-8537-E1B9-B129-1AE8DD01ED4A}"/>
              </a:ext>
            </a:extLst>
          </p:cNvPr>
          <p:cNvSpPr txBox="1"/>
          <p:nvPr/>
        </p:nvSpPr>
        <p:spPr>
          <a:xfrm>
            <a:off x="3254525" y="4139851"/>
            <a:ext cx="2651632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7C33B2-7778-F6A9-141D-B042010115F9}"/>
              </a:ext>
            </a:extLst>
          </p:cNvPr>
          <p:cNvCxnSpPr>
            <a:cxnSpLocks/>
            <a:stCxn id="23" idx="0"/>
            <a:endCxn id="36" idx="2"/>
          </p:cNvCxnSpPr>
          <p:nvPr/>
        </p:nvCxnSpPr>
        <p:spPr>
          <a:xfrm flipV="1">
            <a:off x="4572146" y="4663071"/>
            <a:ext cx="8195" cy="64322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1A3FBD7-0800-BE84-DC75-C9A7F60633E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2847315" y="4401461"/>
            <a:ext cx="407210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921953C-CCEC-33DA-D47F-5B4E0F126E18}"/>
              </a:ext>
            </a:extLst>
          </p:cNvPr>
          <p:cNvSpPr txBox="1"/>
          <p:nvPr/>
        </p:nvSpPr>
        <p:spPr>
          <a:xfrm>
            <a:off x="9441803" y="4077499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3AAC04-9ED0-B43F-E99F-A24B9648AA9B}"/>
              </a:ext>
            </a:extLst>
          </p:cNvPr>
          <p:cNvCxnSpPr>
            <a:cxnSpLocks/>
            <a:stCxn id="31" idx="3"/>
            <a:endCxn id="67" idx="1"/>
          </p:cNvCxnSpPr>
          <p:nvPr/>
        </p:nvCxnSpPr>
        <p:spPr>
          <a:xfrm>
            <a:off x="8140837" y="4328843"/>
            <a:ext cx="1300966" cy="102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0EE9184-6469-90A7-7C3C-3CC7A8911A14}"/>
              </a:ext>
            </a:extLst>
          </p:cNvPr>
          <p:cNvCxnSpPr>
            <a:cxnSpLocks/>
            <a:stCxn id="36" idx="0"/>
            <a:endCxn id="4" idx="2"/>
          </p:cNvCxnSpPr>
          <p:nvPr/>
        </p:nvCxnSpPr>
        <p:spPr>
          <a:xfrm flipH="1" flipV="1">
            <a:off x="3895427" y="1775116"/>
            <a:ext cx="684914" cy="2364735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EFA3A0-7EAA-B5E3-DBC3-6BBDBC7C8F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58442" y="1835821"/>
            <a:ext cx="1971237" cy="249302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BA2DEAF-F692-6611-352A-8F0B8C604C4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373733" y="1795601"/>
            <a:ext cx="1666236" cy="59061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연결선: 구부러짐 20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3" name="연결선: 구부러짐 22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타원 25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7" name="연결선: 구부러짐 26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8" name="타원 27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9" name="연결선: 구부러짐 28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359</Words>
  <Application>Microsoft Office PowerPoint</Application>
  <PresentationFormat>와이드스크린</PresentationFormat>
  <Paragraphs>105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Arial</vt:lpstr>
      <vt:lpstr>Calibri</vt:lpstr>
      <vt:lpstr>Tahoma</vt:lpstr>
      <vt:lpstr>Wingdings</vt:lpstr>
      <vt:lpstr>Wingdings 2</vt:lpstr>
      <vt:lpstr>Wingdings 3</vt:lpstr>
      <vt:lpstr>사용자 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pand3</dc:creator>
  <cp:lastModifiedBy>계민석</cp:lastModifiedBy>
  <cp:revision>38</cp:revision>
  <dcterms:created xsi:type="dcterms:W3CDTF">2022-10-18T05:03:24Z</dcterms:created>
  <dcterms:modified xsi:type="dcterms:W3CDTF">2022-10-20T01:34:36Z</dcterms:modified>
  <cp:version>1100.0100.01</cp:version>
</cp:coreProperties>
</file>