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81" r:id="rId2"/>
    <p:sldId id="408" r:id="rId3"/>
    <p:sldId id="301" r:id="rId4"/>
    <p:sldId id="399" r:id="rId5"/>
    <p:sldId id="302" r:id="rId6"/>
    <p:sldId id="303" r:id="rId7"/>
    <p:sldId id="371" r:id="rId8"/>
    <p:sldId id="304" r:id="rId9"/>
    <p:sldId id="387" r:id="rId10"/>
    <p:sldId id="412" r:id="rId11"/>
    <p:sldId id="388" r:id="rId12"/>
    <p:sldId id="333" r:id="rId13"/>
    <p:sldId id="400" r:id="rId14"/>
    <p:sldId id="337" r:id="rId15"/>
    <p:sldId id="334" r:id="rId16"/>
    <p:sldId id="394" r:id="rId17"/>
    <p:sldId id="416" r:id="rId18"/>
    <p:sldId id="395" r:id="rId19"/>
    <p:sldId id="404" r:id="rId20"/>
    <p:sldId id="367" r:id="rId21"/>
    <p:sldId id="368" r:id="rId22"/>
    <p:sldId id="369" r:id="rId23"/>
  </p:sldIdLst>
  <p:sldSz cx="4176713" cy="2376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64AE02-101A-DE40-8C02-9AA18303BA32}" v="148" dt="2022-10-07T06:46:48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>
      <p:cViewPr varScale="1">
        <p:scale>
          <a:sx n="308" d="100"/>
          <a:sy n="308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089" y="388930"/>
            <a:ext cx="3132535" cy="827370"/>
          </a:xfrm>
        </p:spPr>
        <p:txBody>
          <a:bodyPr anchor="b"/>
          <a:lstStyle>
            <a:lvl1pPr algn="ctr">
              <a:defRPr sz="205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089" y="1248206"/>
            <a:ext cx="3132535" cy="573768"/>
          </a:xfrm>
        </p:spPr>
        <p:txBody>
          <a:bodyPr/>
          <a:lstStyle>
            <a:lvl1pPr marL="0" indent="0" algn="ctr">
              <a:buNone/>
              <a:defRPr sz="822"/>
            </a:lvl1pPr>
            <a:lvl2pPr marL="156637" indent="0" algn="ctr">
              <a:buNone/>
              <a:defRPr sz="685"/>
            </a:lvl2pPr>
            <a:lvl3pPr marL="313273" indent="0" algn="ctr">
              <a:buNone/>
              <a:defRPr sz="617"/>
            </a:lvl3pPr>
            <a:lvl4pPr marL="469910" indent="0" algn="ctr">
              <a:buNone/>
              <a:defRPr sz="548"/>
            </a:lvl4pPr>
            <a:lvl5pPr marL="626547" indent="0" algn="ctr">
              <a:buNone/>
              <a:defRPr sz="548"/>
            </a:lvl5pPr>
            <a:lvl6pPr marL="783184" indent="0" algn="ctr">
              <a:buNone/>
              <a:defRPr sz="548"/>
            </a:lvl6pPr>
            <a:lvl7pPr marL="939820" indent="0" algn="ctr">
              <a:buNone/>
              <a:defRPr sz="548"/>
            </a:lvl7pPr>
            <a:lvl8pPr marL="1096457" indent="0" algn="ctr">
              <a:buNone/>
              <a:defRPr sz="548"/>
            </a:lvl8pPr>
            <a:lvl9pPr marL="1253094" indent="0" algn="ctr">
              <a:buNone/>
              <a:defRPr sz="548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619A-0528-314D-8D19-0F378168A7F4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DAA1-126E-C74A-93D6-9FD8F6D9E5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710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619A-0528-314D-8D19-0F378168A7F4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DAA1-126E-C74A-93D6-9FD8F6D9E5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08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88960" y="126526"/>
            <a:ext cx="900604" cy="201396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7149" y="126526"/>
            <a:ext cx="2649602" cy="20139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619A-0528-314D-8D19-0F378168A7F4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DAA1-126E-C74A-93D6-9FD8F6D9E5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672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619A-0528-314D-8D19-0F378168A7F4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DAA1-126E-C74A-93D6-9FD8F6D9E5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663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74" y="592472"/>
            <a:ext cx="3602415" cy="988553"/>
          </a:xfrm>
        </p:spPr>
        <p:txBody>
          <a:bodyPr anchor="b"/>
          <a:lstStyle>
            <a:lvl1pPr>
              <a:defRPr sz="205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74" y="1590377"/>
            <a:ext cx="3602415" cy="519857"/>
          </a:xfrm>
        </p:spPr>
        <p:txBody>
          <a:bodyPr/>
          <a:lstStyle>
            <a:lvl1pPr marL="0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1pPr>
            <a:lvl2pPr marL="156637" indent="0">
              <a:buNone/>
              <a:defRPr sz="685">
                <a:solidFill>
                  <a:schemeClr val="tx1">
                    <a:tint val="75000"/>
                  </a:schemeClr>
                </a:solidFill>
              </a:defRPr>
            </a:lvl2pPr>
            <a:lvl3pPr marL="313273" indent="0">
              <a:buNone/>
              <a:defRPr sz="617">
                <a:solidFill>
                  <a:schemeClr val="tx1">
                    <a:tint val="75000"/>
                  </a:schemeClr>
                </a:solidFill>
              </a:defRPr>
            </a:lvl3pPr>
            <a:lvl4pPr marL="469910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4pPr>
            <a:lvl5pPr marL="626547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5pPr>
            <a:lvl6pPr marL="783184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6pPr>
            <a:lvl7pPr marL="939820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7pPr>
            <a:lvl8pPr marL="1096457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8pPr>
            <a:lvl9pPr marL="1253094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619A-0528-314D-8D19-0F378168A7F4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DAA1-126E-C74A-93D6-9FD8F6D9E5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083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149" y="632630"/>
            <a:ext cx="1775103" cy="15078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4461" y="632630"/>
            <a:ext cx="1775103" cy="15078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619A-0528-314D-8D19-0F378168A7F4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DAA1-126E-C74A-93D6-9FD8F6D9E5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266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93" y="126526"/>
            <a:ext cx="3602415" cy="45934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693" y="582570"/>
            <a:ext cx="1766945" cy="285508"/>
          </a:xfrm>
        </p:spPr>
        <p:txBody>
          <a:bodyPr anchor="b"/>
          <a:lstStyle>
            <a:lvl1pPr marL="0" indent="0">
              <a:buNone/>
              <a:defRPr sz="822" b="1"/>
            </a:lvl1pPr>
            <a:lvl2pPr marL="156637" indent="0">
              <a:buNone/>
              <a:defRPr sz="685" b="1"/>
            </a:lvl2pPr>
            <a:lvl3pPr marL="313273" indent="0">
              <a:buNone/>
              <a:defRPr sz="617" b="1"/>
            </a:lvl3pPr>
            <a:lvl4pPr marL="469910" indent="0">
              <a:buNone/>
              <a:defRPr sz="548" b="1"/>
            </a:lvl4pPr>
            <a:lvl5pPr marL="626547" indent="0">
              <a:buNone/>
              <a:defRPr sz="548" b="1"/>
            </a:lvl5pPr>
            <a:lvl6pPr marL="783184" indent="0">
              <a:buNone/>
              <a:defRPr sz="548" b="1"/>
            </a:lvl6pPr>
            <a:lvl7pPr marL="939820" indent="0">
              <a:buNone/>
              <a:defRPr sz="548" b="1"/>
            </a:lvl7pPr>
            <a:lvl8pPr marL="1096457" indent="0">
              <a:buNone/>
              <a:defRPr sz="548" b="1"/>
            </a:lvl8pPr>
            <a:lvl9pPr marL="1253094" indent="0">
              <a:buNone/>
              <a:defRPr sz="54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7693" y="868078"/>
            <a:ext cx="1766945" cy="12768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14461" y="582570"/>
            <a:ext cx="1775647" cy="285508"/>
          </a:xfrm>
        </p:spPr>
        <p:txBody>
          <a:bodyPr anchor="b"/>
          <a:lstStyle>
            <a:lvl1pPr marL="0" indent="0">
              <a:buNone/>
              <a:defRPr sz="822" b="1"/>
            </a:lvl1pPr>
            <a:lvl2pPr marL="156637" indent="0">
              <a:buNone/>
              <a:defRPr sz="685" b="1"/>
            </a:lvl2pPr>
            <a:lvl3pPr marL="313273" indent="0">
              <a:buNone/>
              <a:defRPr sz="617" b="1"/>
            </a:lvl3pPr>
            <a:lvl4pPr marL="469910" indent="0">
              <a:buNone/>
              <a:defRPr sz="548" b="1"/>
            </a:lvl4pPr>
            <a:lvl5pPr marL="626547" indent="0">
              <a:buNone/>
              <a:defRPr sz="548" b="1"/>
            </a:lvl5pPr>
            <a:lvl6pPr marL="783184" indent="0">
              <a:buNone/>
              <a:defRPr sz="548" b="1"/>
            </a:lvl6pPr>
            <a:lvl7pPr marL="939820" indent="0">
              <a:buNone/>
              <a:defRPr sz="548" b="1"/>
            </a:lvl7pPr>
            <a:lvl8pPr marL="1096457" indent="0">
              <a:buNone/>
              <a:defRPr sz="548" b="1"/>
            </a:lvl8pPr>
            <a:lvl9pPr marL="1253094" indent="0">
              <a:buNone/>
              <a:defRPr sz="54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14461" y="868078"/>
            <a:ext cx="1775647" cy="12768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619A-0528-314D-8D19-0F378168A7F4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DAA1-126E-C74A-93D6-9FD8F6D9E5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496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619A-0528-314D-8D19-0F378168A7F4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DAA1-126E-C74A-93D6-9FD8F6D9E5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901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619A-0528-314D-8D19-0F378168A7F4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DAA1-126E-C74A-93D6-9FD8F6D9E5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546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93" y="158432"/>
            <a:ext cx="1347099" cy="554514"/>
          </a:xfrm>
        </p:spPr>
        <p:txBody>
          <a:bodyPr anchor="b"/>
          <a:lstStyle>
            <a:lvl1pPr>
              <a:defRPr sz="109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647" y="342170"/>
            <a:ext cx="2114461" cy="1688847"/>
          </a:xfrm>
        </p:spPr>
        <p:txBody>
          <a:bodyPr/>
          <a:lstStyle>
            <a:lvl1pPr>
              <a:defRPr sz="1096"/>
            </a:lvl1pPr>
            <a:lvl2pPr>
              <a:defRPr sz="959"/>
            </a:lvl2pPr>
            <a:lvl3pPr>
              <a:defRPr sz="822"/>
            </a:lvl3pPr>
            <a:lvl4pPr>
              <a:defRPr sz="685"/>
            </a:lvl4pPr>
            <a:lvl5pPr>
              <a:defRPr sz="685"/>
            </a:lvl5pPr>
            <a:lvl6pPr>
              <a:defRPr sz="685"/>
            </a:lvl6pPr>
            <a:lvl7pPr>
              <a:defRPr sz="685"/>
            </a:lvl7pPr>
            <a:lvl8pPr>
              <a:defRPr sz="685"/>
            </a:lvl8pPr>
            <a:lvl9pPr>
              <a:defRPr sz="68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7693" y="712947"/>
            <a:ext cx="1347099" cy="1320821"/>
          </a:xfrm>
        </p:spPr>
        <p:txBody>
          <a:bodyPr/>
          <a:lstStyle>
            <a:lvl1pPr marL="0" indent="0">
              <a:buNone/>
              <a:defRPr sz="548"/>
            </a:lvl1pPr>
            <a:lvl2pPr marL="156637" indent="0">
              <a:buNone/>
              <a:defRPr sz="480"/>
            </a:lvl2pPr>
            <a:lvl3pPr marL="313273" indent="0">
              <a:buNone/>
              <a:defRPr sz="411"/>
            </a:lvl3pPr>
            <a:lvl4pPr marL="469910" indent="0">
              <a:buNone/>
              <a:defRPr sz="343"/>
            </a:lvl4pPr>
            <a:lvl5pPr marL="626547" indent="0">
              <a:buNone/>
              <a:defRPr sz="343"/>
            </a:lvl5pPr>
            <a:lvl6pPr marL="783184" indent="0">
              <a:buNone/>
              <a:defRPr sz="343"/>
            </a:lvl6pPr>
            <a:lvl7pPr marL="939820" indent="0">
              <a:buNone/>
              <a:defRPr sz="343"/>
            </a:lvl7pPr>
            <a:lvl8pPr marL="1096457" indent="0">
              <a:buNone/>
              <a:defRPr sz="343"/>
            </a:lvl8pPr>
            <a:lvl9pPr marL="1253094" indent="0">
              <a:buNone/>
              <a:defRPr sz="34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619A-0528-314D-8D19-0F378168A7F4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DAA1-126E-C74A-93D6-9FD8F6D9E5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742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93" y="158432"/>
            <a:ext cx="1347099" cy="554514"/>
          </a:xfrm>
        </p:spPr>
        <p:txBody>
          <a:bodyPr anchor="b"/>
          <a:lstStyle>
            <a:lvl1pPr>
              <a:defRPr sz="109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75647" y="342170"/>
            <a:ext cx="2114461" cy="1688847"/>
          </a:xfrm>
        </p:spPr>
        <p:txBody>
          <a:bodyPr anchor="t"/>
          <a:lstStyle>
            <a:lvl1pPr marL="0" indent="0">
              <a:buNone/>
              <a:defRPr sz="1096"/>
            </a:lvl1pPr>
            <a:lvl2pPr marL="156637" indent="0">
              <a:buNone/>
              <a:defRPr sz="959"/>
            </a:lvl2pPr>
            <a:lvl3pPr marL="313273" indent="0">
              <a:buNone/>
              <a:defRPr sz="822"/>
            </a:lvl3pPr>
            <a:lvl4pPr marL="469910" indent="0">
              <a:buNone/>
              <a:defRPr sz="685"/>
            </a:lvl4pPr>
            <a:lvl5pPr marL="626547" indent="0">
              <a:buNone/>
              <a:defRPr sz="685"/>
            </a:lvl5pPr>
            <a:lvl6pPr marL="783184" indent="0">
              <a:buNone/>
              <a:defRPr sz="685"/>
            </a:lvl6pPr>
            <a:lvl7pPr marL="939820" indent="0">
              <a:buNone/>
              <a:defRPr sz="685"/>
            </a:lvl7pPr>
            <a:lvl8pPr marL="1096457" indent="0">
              <a:buNone/>
              <a:defRPr sz="685"/>
            </a:lvl8pPr>
            <a:lvl9pPr marL="1253094" indent="0">
              <a:buNone/>
              <a:defRPr sz="68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7693" y="712947"/>
            <a:ext cx="1347099" cy="1320821"/>
          </a:xfrm>
        </p:spPr>
        <p:txBody>
          <a:bodyPr/>
          <a:lstStyle>
            <a:lvl1pPr marL="0" indent="0">
              <a:buNone/>
              <a:defRPr sz="548"/>
            </a:lvl1pPr>
            <a:lvl2pPr marL="156637" indent="0">
              <a:buNone/>
              <a:defRPr sz="480"/>
            </a:lvl2pPr>
            <a:lvl3pPr marL="313273" indent="0">
              <a:buNone/>
              <a:defRPr sz="411"/>
            </a:lvl3pPr>
            <a:lvl4pPr marL="469910" indent="0">
              <a:buNone/>
              <a:defRPr sz="343"/>
            </a:lvl4pPr>
            <a:lvl5pPr marL="626547" indent="0">
              <a:buNone/>
              <a:defRPr sz="343"/>
            </a:lvl5pPr>
            <a:lvl6pPr marL="783184" indent="0">
              <a:buNone/>
              <a:defRPr sz="343"/>
            </a:lvl6pPr>
            <a:lvl7pPr marL="939820" indent="0">
              <a:buNone/>
              <a:defRPr sz="343"/>
            </a:lvl7pPr>
            <a:lvl8pPr marL="1096457" indent="0">
              <a:buNone/>
              <a:defRPr sz="343"/>
            </a:lvl8pPr>
            <a:lvl9pPr marL="1253094" indent="0">
              <a:buNone/>
              <a:defRPr sz="34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619A-0528-314D-8D19-0F378168A7F4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DAA1-126E-C74A-93D6-9FD8F6D9E5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446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7149" y="126526"/>
            <a:ext cx="3602415" cy="45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149" y="632630"/>
            <a:ext cx="3602415" cy="1507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7149" y="2202652"/>
            <a:ext cx="939760" cy="1265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8619A-0528-314D-8D19-0F378168A7F4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3536" y="2202652"/>
            <a:ext cx="1409641" cy="1265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9804" y="2202652"/>
            <a:ext cx="939760" cy="1265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ADAA1-126E-C74A-93D6-9FD8F6D9E5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162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13273" rtl="0" eaLnBrk="1" latinLnBrk="0" hangingPunct="1">
        <a:lnSpc>
          <a:spcPct val="90000"/>
        </a:lnSpc>
        <a:spcBef>
          <a:spcPct val="0"/>
        </a:spcBef>
        <a:buNone/>
        <a:defRPr sz="15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18" indent="-78318" algn="l" defTabSz="313273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959" kern="1200">
          <a:solidFill>
            <a:schemeClr val="tx1"/>
          </a:solidFill>
          <a:latin typeface="+mn-lt"/>
          <a:ea typeface="+mn-ea"/>
          <a:cs typeface="+mn-cs"/>
        </a:defRPr>
      </a:lvl1pPr>
      <a:lvl2pPr marL="234955" indent="-78318" algn="l" defTabSz="31327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391592" indent="-78318" algn="l" defTabSz="31327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85" kern="1200">
          <a:solidFill>
            <a:schemeClr val="tx1"/>
          </a:solidFill>
          <a:latin typeface="+mn-lt"/>
          <a:ea typeface="+mn-ea"/>
          <a:cs typeface="+mn-cs"/>
        </a:defRPr>
      </a:lvl3pPr>
      <a:lvl4pPr marL="548229" indent="-78318" algn="l" defTabSz="31327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4pPr>
      <a:lvl5pPr marL="704865" indent="-78318" algn="l" defTabSz="31327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5pPr>
      <a:lvl6pPr marL="861502" indent="-78318" algn="l" defTabSz="31327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6pPr>
      <a:lvl7pPr marL="1018139" indent="-78318" algn="l" defTabSz="31327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7pPr>
      <a:lvl8pPr marL="1174775" indent="-78318" algn="l" defTabSz="31327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8pPr>
      <a:lvl9pPr marL="1331412" indent="-78318" algn="l" defTabSz="31327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273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1pPr>
      <a:lvl2pPr marL="156637" algn="l" defTabSz="313273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2pPr>
      <a:lvl3pPr marL="313273" algn="l" defTabSz="313273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3pPr>
      <a:lvl4pPr marL="469910" algn="l" defTabSz="313273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4pPr>
      <a:lvl5pPr marL="626547" algn="l" defTabSz="313273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5pPr>
      <a:lvl6pPr marL="783184" algn="l" defTabSz="313273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6pPr>
      <a:lvl7pPr marL="939820" algn="l" defTabSz="313273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7pPr>
      <a:lvl8pPr marL="1096457" algn="l" defTabSz="313273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8pPr>
      <a:lvl9pPr marL="1253094" algn="l" defTabSz="313273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26FF8B-ADE1-23B1-AF61-CD11B46961A8}"/>
              </a:ext>
            </a:extLst>
          </p:cNvPr>
          <p:cNvSpPr/>
          <p:nvPr/>
        </p:nvSpPr>
        <p:spPr>
          <a:xfrm>
            <a:off x="73422" y="93890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049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049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354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049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354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3526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3879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3975347-C505-7EED-3FB0-13F1606F5D07}"/>
              </a:ext>
            </a:extLst>
          </p:cNvPr>
          <p:cNvSpPr/>
          <p:nvPr/>
        </p:nvSpPr>
        <p:spPr>
          <a:xfrm>
            <a:off x="530340" y="1321540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27BD79B-DBDD-D57E-92BA-040236E1CBF0}"/>
              </a:ext>
            </a:extLst>
          </p:cNvPr>
          <p:cNvSpPr/>
          <p:nvPr/>
        </p:nvSpPr>
        <p:spPr>
          <a:xfrm>
            <a:off x="1688409" y="1318868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D1488D8-B860-EBAC-95B8-FC0EC3EF5435}"/>
              </a:ext>
            </a:extLst>
          </p:cNvPr>
          <p:cNvSpPr/>
          <p:nvPr/>
        </p:nvSpPr>
        <p:spPr>
          <a:xfrm>
            <a:off x="2846477" y="1316254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D3EB6D6-2841-7CAC-475C-AAE2A84FDBF9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CEF43B4-06E8-BCF0-118E-94D41C0743DB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5734ED4-9A0C-FD1A-5949-243AF3C074A6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FFC367A-F8A5-4B7B-5B57-46A4CE10EDB3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DB31A2C-6E2D-9680-C1D1-BBA8830E4675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5AC5F2D-05F0-46DA-C7C4-689C82691DF3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5850DFA-A01C-0CED-A3C1-59896DA3977E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CD60BA-3B7E-0B4C-BB1C-818A22493473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F2BF3D-F5EE-B307-EAD7-0536E633F989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F9DFE5-B784-5C7C-7669-EF1587DF13CD}"/>
              </a:ext>
            </a:extLst>
          </p:cNvPr>
          <p:cNvSpPr/>
          <p:nvPr/>
        </p:nvSpPr>
        <p:spPr>
          <a:xfrm rot="8222281">
            <a:off x="1529285" y="959230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" name="수행의 시작/종료 2">
            <a:extLst>
              <a:ext uri="{FF2B5EF4-FFF2-40B4-BE49-F238E27FC236}">
                <a16:creationId xmlns:a16="http://schemas.microsoft.com/office/drawing/2014/main" id="{9EE34D3B-7ECD-B0B7-3F0B-EF4221892FF9}"/>
              </a:ext>
            </a:extLst>
          </p:cNvPr>
          <p:cNvSpPr/>
          <p:nvPr/>
        </p:nvSpPr>
        <p:spPr>
          <a:xfrm rot="5400000">
            <a:off x="1753205" y="953543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" name="지연 3">
            <a:extLst>
              <a:ext uri="{FF2B5EF4-FFF2-40B4-BE49-F238E27FC236}">
                <a16:creationId xmlns:a16="http://schemas.microsoft.com/office/drawing/2014/main" id="{B66A9281-DE12-443A-B475-332D7718C1A1}"/>
              </a:ext>
            </a:extLst>
          </p:cNvPr>
          <p:cNvSpPr/>
          <p:nvPr/>
        </p:nvSpPr>
        <p:spPr>
          <a:xfrm rot="19022281">
            <a:off x="1867888" y="681120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" name="수행의 시작/종료 4">
            <a:extLst>
              <a:ext uri="{FF2B5EF4-FFF2-40B4-BE49-F238E27FC236}">
                <a16:creationId xmlns:a16="http://schemas.microsoft.com/office/drawing/2014/main" id="{4038365E-6D7F-A4FC-4A7D-C2F99A9537BE}"/>
              </a:ext>
            </a:extLst>
          </p:cNvPr>
          <p:cNvSpPr/>
          <p:nvPr/>
        </p:nvSpPr>
        <p:spPr>
          <a:xfrm rot="11928327">
            <a:off x="1615152" y="1129468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EC9C963-0D73-653B-756B-766DEAFC74A0}"/>
              </a:ext>
            </a:extLst>
          </p:cNvPr>
          <p:cNvSpPr/>
          <p:nvPr/>
        </p:nvSpPr>
        <p:spPr>
          <a:xfrm rot="13622281">
            <a:off x="1552363" y="1017029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28CEC1B-2E7A-40B3-60A8-7775F1BBC67B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6B8A658-BEB6-B1CA-9D97-68D28AD39772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8CC4CCA-CC50-724C-7D2D-FB0B1F78820A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1007631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26FF8B-ADE1-23B1-AF61-CD11B46961A8}"/>
              </a:ext>
            </a:extLst>
          </p:cNvPr>
          <p:cNvSpPr/>
          <p:nvPr/>
        </p:nvSpPr>
        <p:spPr>
          <a:xfrm>
            <a:off x="73422" y="93890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049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049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354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049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354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3526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3879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3975347-C505-7EED-3FB0-13F1606F5D07}"/>
              </a:ext>
            </a:extLst>
          </p:cNvPr>
          <p:cNvSpPr/>
          <p:nvPr/>
        </p:nvSpPr>
        <p:spPr>
          <a:xfrm>
            <a:off x="530340" y="1321540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27BD79B-DBDD-D57E-92BA-040236E1CBF0}"/>
              </a:ext>
            </a:extLst>
          </p:cNvPr>
          <p:cNvSpPr/>
          <p:nvPr/>
        </p:nvSpPr>
        <p:spPr>
          <a:xfrm>
            <a:off x="1688409" y="1318868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D1488D8-B860-EBAC-95B8-FC0EC3EF5435}"/>
              </a:ext>
            </a:extLst>
          </p:cNvPr>
          <p:cNvSpPr/>
          <p:nvPr/>
        </p:nvSpPr>
        <p:spPr>
          <a:xfrm>
            <a:off x="2846477" y="1316254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D3EB6D6-2841-7CAC-475C-AAE2A84FDBF9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CEF43B4-06E8-BCF0-118E-94D41C0743DB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5734ED4-9A0C-FD1A-5949-243AF3C074A6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FFC367A-F8A5-4B7B-5B57-46A4CE10EDB3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DB31A2C-6E2D-9680-C1D1-BBA8830E4675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5AC5F2D-05F0-46DA-C7C4-689C82691DF3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5850DFA-A01C-0CED-A3C1-59896DA3977E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CD60BA-3B7E-0B4C-BB1C-818A22493473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F2BF3D-F5EE-B307-EAD7-0536E633F989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F9DFE5-B784-5C7C-7669-EF1587DF13CD}"/>
              </a:ext>
            </a:extLst>
          </p:cNvPr>
          <p:cNvSpPr/>
          <p:nvPr/>
        </p:nvSpPr>
        <p:spPr>
          <a:xfrm rot="8222281">
            <a:off x="1529285" y="959230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" name="수행의 시작/종료 2">
            <a:extLst>
              <a:ext uri="{FF2B5EF4-FFF2-40B4-BE49-F238E27FC236}">
                <a16:creationId xmlns:a16="http://schemas.microsoft.com/office/drawing/2014/main" id="{9EE34D3B-7ECD-B0B7-3F0B-EF4221892FF9}"/>
              </a:ext>
            </a:extLst>
          </p:cNvPr>
          <p:cNvSpPr/>
          <p:nvPr/>
        </p:nvSpPr>
        <p:spPr>
          <a:xfrm rot="5794953">
            <a:off x="1753205" y="953543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" name="지연 3">
            <a:extLst>
              <a:ext uri="{FF2B5EF4-FFF2-40B4-BE49-F238E27FC236}">
                <a16:creationId xmlns:a16="http://schemas.microsoft.com/office/drawing/2014/main" id="{B66A9281-DE12-443A-B475-332D7718C1A1}"/>
              </a:ext>
            </a:extLst>
          </p:cNvPr>
          <p:cNvSpPr/>
          <p:nvPr/>
        </p:nvSpPr>
        <p:spPr>
          <a:xfrm rot="19022281">
            <a:off x="1867888" y="681120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" name="수행의 시작/종료 4">
            <a:extLst>
              <a:ext uri="{FF2B5EF4-FFF2-40B4-BE49-F238E27FC236}">
                <a16:creationId xmlns:a16="http://schemas.microsoft.com/office/drawing/2014/main" id="{4038365E-6D7F-A4FC-4A7D-C2F99A9537BE}"/>
              </a:ext>
            </a:extLst>
          </p:cNvPr>
          <p:cNvSpPr/>
          <p:nvPr/>
        </p:nvSpPr>
        <p:spPr>
          <a:xfrm rot="11928327">
            <a:off x="1615152" y="1129468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EC9C963-0D73-653B-756B-766DEAFC74A0}"/>
              </a:ext>
            </a:extLst>
          </p:cNvPr>
          <p:cNvSpPr/>
          <p:nvPr/>
        </p:nvSpPr>
        <p:spPr>
          <a:xfrm rot="13622281">
            <a:off x="1552363" y="1017029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37A250-B835-B7E3-2C09-E9B50F4CEB18}"/>
              </a:ext>
            </a:extLst>
          </p:cNvPr>
          <p:cNvSpPr/>
          <p:nvPr/>
        </p:nvSpPr>
        <p:spPr>
          <a:xfrm>
            <a:off x="751376" y="41509"/>
            <a:ext cx="917666" cy="496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C76E12-4845-E888-46EF-C73FA6D12E38}"/>
              </a:ext>
            </a:extLst>
          </p:cNvPr>
          <p:cNvSpPr/>
          <p:nvPr/>
        </p:nvSpPr>
        <p:spPr>
          <a:xfrm>
            <a:off x="2526238" y="41217"/>
            <a:ext cx="917666" cy="49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</p:spTree>
    <p:extLst>
      <p:ext uri="{BB962C8B-B14F-4D97-AF65-F5344CB8AC3E}">
        <p14:creationId xmlns:p14="http://schemas.microsoft.com/office/powerpoint/2010/main" val="1318509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26FF8B-ADE1-23B1-AF61-CD11B46961A8}"/>
              </a:ext>
            </a:extLst>
          </p:cNvPr>
          <p:cNvSpPr/>
          <p:nvPr/>
        </p:nvSpPr>
        <p:spPr>
          <a:xfrm>
            <a:off x="73438" y="92384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257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562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257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562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257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562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5606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5959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C8C53-60C0-F5ED-4855-E656DF217E2A}"/>
              </a:ext>
            </a:extLst>
          </p:cNvPr>
          <p:cNvSpPr/>
          <p:nvPr/>
        </p:nvSpPr>
        <p:spPr>
          <a:xfrm>
            <a:off x="530340" y="1323620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89A00B-DDF6-EEC9-1F60-6B3B25CFE82F}"/>
              </a:ext>
            </a:extLst>
          </p:cNvPr>
          <p:cNvSpPr/>
          <p:nvPr/>
        </p:nvSpPr>
        <p:spPr>
          <a:xfrm>
            <a:off x="1688409" y="1320948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4" name="수행의 시작/종료 53">
            <a:extLst>
              <a:ext uri="{FF2B5EF4-FFF2-40B4-BE49-F238E27FC236}">
                <a16:creationId xmlns:a16="http://schemas.microsoft.com/office/drawing/2014/main" id="{72D2C21C-784C-68B0-2E7B-8FB667FA9B2F}"/>
              </a:ext>
            </a:extLst>
          </p:cNvPr>
          <p:cNvSpPr/>
          <p:nvPr/>
        </p:nvSpPr>
        <p:spPr>
          <a:xfrm rot="5400000">
            <a:off x="1785340" y="917374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5" name="수행의 시작/종료 54">
            <a:extLst>
              <a:ext uri="{FF2B5EF4-FFF2-40B4-BE49-F238E27FC236}">
                <a16:creationId xmlns:a16="http://schemas.microsoft.com/office/drawing/2014/main" id="{8449A937-9B34-AF65-EBF4-94BA9D2CD78A}"/>
              </a:ext>
            </a:extLst>
          </p:cNvPr>
          <p:cNvSpPr/>
          <p:nvPr/>
        </p:nvSpPr>
        <p:spPr>
          <a:xfrm rot="12315435">
            <a:off x="1645125" y="1065163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8" name="지연 57">
            <a:extLst>
              <a:ext uri="{FF2B5EF4-FFF2-40B4-BE49-F238E27FC236}">
                <a16:creationId xmlns:a16="http://schemas.microsoft.com/office/drawing/2014/main" id="{DE3032FA-48A3-9711-DEC0-92357252D589}"/>
              </a:ext>
            </a:extLst>
          </p:cNvPr>
          <p:cNvSpPr/>
          <p:nvPr/>
        </p:nvSpPr>
        <p:spPr>
          <a:xfrm rot="19409389">
            <a:off x="1936021" y="650772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5409A64-EF50-9345-C50B-222F6BA4F930}"/>
              </a:ext>
            </a:extLst>
          </p:cNvPr>
          <p:cNvSpPr/>
          <p:nvPr/>
        </p:nvSpPr>
        <p:spPr>
          <a:xfrm rot="8609389">
            <a:off x="1576684" y="877586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E7EEEC9A-3316-BFAF-5CE6-5480051C1EAF}"/>
              </a:ext>
            </a:extLst>
          </p:cNvPr>
          <p:cNvSpPr/>
          <p:nvPr/>
        </p:nvSpPr>
        <p:spPr>
          <a:xfrm rot="19409389">
            <a:off x="2155803" y="120949"/>
            <a:ext cx="648000" cy="648000"/>
          </a:xfrm>
          <a:prstGeom prst="ellipse">
            <a:avLst/>
          </a:prstGeom>
          <a:solidFill>
            <a:srgbClr val="043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9EC3CE3-D026-1376-621E-2977F011F915}"/>
              </a:ext>
            </a:extLst>
          </p:cNvPr>
          <p:cNvSpPr/>
          <p:nvPr/>
        </p:nvSpPr>
        <p:spPr>
          <a:xfrm rot="14009389">
            <a:off x="1577664" y="936866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CDB148-D3AB-38D4-0CB3-EA340A8B7939}"/>
              </a:ext>
            </a:extLst>
          </p:cNvPr>
          <p:cNvSpPr/>
          <p:nvPr/>
        </p:nvSpPr>
        <p:spPr>
          <a:xfrm>
            <a:off x="2846477" y="1318334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612EC57-2B70-9E9B-71D9-88C3FC6C8A37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F324ACE-4D86-2954-1B3C-08B032F6D2FC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5F1039A-AC05-4438-7F5C-34AF50CA4A74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A5D3A96-462E-3A61-898C-CBCEB807130A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255B5A6-B4F9-DCE7-A3D4-2E08759FB565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380BD9D-C397-9974-EC3A-E4EEECFF8D1D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928C48-1AB3-4213-17EF-5C5F7BDECB48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ABA2E1-A2B7-7EA3-B346-C8D6B68CDB7D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C17D331-CD59-9708-6DEE-27CBE7335A65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07FB75-41A2-2AC7-ADB6-ED0CCD288928}"/>
              </a:ext>
            </a:extLst>
          </p:cNvPr>
          <p:cNvSpPr/>
          <p:nvPr/>
        </p:nvSpPr>
        <p:spPr>
          <a:xfrm>
            <a:off x="751376" y="41509"/>
            <a:ext cx="917666" cy="496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CB1D77-F041-F20D-8CA6-72F36862AC7D}"/>
              </a:ext>
            </a:extLst>
          </p:cNvPr>
          <p:cNvSpPr/>
          <p:nvPr/>
        </p:nvSpPr>
        <p:spPr>
          <a:xfrm>
            <a:off x="2526238" y="41217"/>
            <a:ext cx="917666" cy="49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</p:spTree>
    <p:extLst>
      <p:ext uri="{BB962C8B-B14F-4D97-AF65-F5344CB8AC3E}">
        <p14:creationId xmlns:p14="http://schemas.microsoft.com/office/powerpoint/2010/main" val="1522836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92383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256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562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256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562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256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562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5605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5958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8C92BFC-D439-7D76-7F9F-F1A462C5F6FD}"/>
              </a:ext>
            </a:extLst>
          </p:cNvPr>
          <p:cNvGrpSpPr/>
          <p:nvPr/>
        </p:nvGrpSpPr>
        <p:grpSpPr>
          <a:xfrm>
            <a:off x="1582015" y="196953"/>
            <a:ext cx="622605" cy="918208"/>
            <a:chOff x="4911169" y="378385"/>
            <a:chExt cx="1456888" cy="2148593"/>
          </a:xfrm>
        </p:grpSpPr>
        <p:sp>
          <p:nvSpPr>
            <p:cNvPr id="27" name="수행의 시작/종료 26">
              <a:extLst>
                <a:ext uri="{FF2B5EF4-FFF2-40B4-BE49-F238E27FC236}">
                  <a16:creationId xmlns:a16="http://schemas.microsoft.com/office/drawing/2014/main" id="{FE5EB004-9082-FA8E-A122-3A0C9F898A3D}"/>
                </a:ext>
              </a:extLst>
            </p:cNvPr>
            <p:cNvSpPr/>
            <p:nvPr/>
          </p:nvSpPr>
          <p:spPr>
            <a:xfrm rot="13253012">
              <a:off x="4911169" y="1218457"/>
              <a:ext cx="1417129" cy="439019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6" name="수행의 시작/종료 25">
              <a:extLst>
                <a:ext uri="{FF2B5EF4-FFF2-40B4-BE49-F238E27FC236}">
                  <a16:creationId xmlns:a16="http://schemas.microsoft.com/office/drawing/2014/main" id="{347F8A4D-0E33-1F20-64C2-B10AAAA5AF07}"/>
                </a:ext>
              </a:extLst>
            </p:cNvPr>
            <p:cNvSpPr/>
            <p:nvPr/>
          </p:nvSpPr>
          <p:spPr>
            <a:xfrm rot="19906046">
              <a:off x="4943341" y="652199"/>
              <a:ext cx="1282409" cy="439019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A2ABA0D-3568-AD84-46FE-7E4F62D49478}"/>
                </a:ext>
              </a:extLst>
            </p:cNvPr>
            <p:cNvSpPr/>
            <p:nvPr/>
          </p:nvSpPr>
          <p:spPr>
            <a:xfrm rot="16200000">
              <a:off x="5561759" y="761517"/>
              <a:ext cx="1085848" cy="3714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91DA71A-09F3-A73A-9C81-83A3B7C3486B}"/>
                </a:ext>
              </a:extLst>
            </p:cNvPr>
            <p:cNvSpPr/>
            <p:nvPr/>
          </p:nvSpPr>
          <p:spPr>
            <a:xfrm>
              <a:off x="5823942" y="378385"/>
              <a:ext cx="544115" cy="52864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" name="지연 1">
              <a:extLst>
                <a:ext uri="{FF2B5EF4-FFF2-40B4-BE49-F238E27FC236}">
                  <a16:creationId xmlns:a16="http://schemas.microsoft.com/office/drawing/2014/main" id="{7290CEC6-171B-0860-DFC4-2F6737EEC35A}"/>
                </a:ext>
              </a:extLst>
            </p:cNvPr>
            <p:cNvSpPr/>
            <p:nvPr/>
          </p:nvSpPr>
          <p:spPr>
            <a:xfrm rot="5400000">
              <a:off x="5599327" y="1904995"/>
              <a:ext cx="1036797" cy="207170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7BB7E9-D207-3682-04F5-BD3FA25AC68D}"/>
              </a:ext>
            </a:extLst>
          </p:cNvPr>
          <p:cNvSpPr/>
          <p:nvPr/>
        </p:nvSpPr>
        <p:spPr>
          <a:xfrm>
            <a:off x="530340" y="1323619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3C924D-E5BA-C61A-3A2B-3B460AFA2022}"/>
              </a:ext>
            </a:extLst>
          </p:cNvPr>
          <p:cNvSpPr/>
          <p:nvPr/>
        </p:nvSpPr>
        <p:spPr>
          <a:xfrm>
            <a:off x="1688409" y="1320947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F2443E-E8E3-92BC-8F2B-496C34424793}"/>
              </a:ext>
            </a:extLst>
          </p:cNvPr>
          <p:cNvSpPr/>
          <p:nvPr/>
        </p:nvSpPr>
        <p:spPr>
          <a:xfrm>
            <a:off x="2846477" y="1318333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932F142-7957-464C-62DB-4E8B3A6FF160}"/>
              </a:ext>
            </a:extLst>
          </p:cNvPr>
          <p:cNvSpPr/>
          <p:nvPr/>
        </p:nvSpPr>
        <p:spPr>
          <a:xfrm>
            <a:off x="1779231" y="844691"/>
            <a:ext cx="648000" cy="648000"/>
          </a:xfrm>
          <a:prstGeom prst="ellipse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8200411-6B08-CDC4-9C67-936B9F3F17AC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62F4390-196C-11EF-F03C-C47DAA756C05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191CA2B-B069-BA37-2581-25BFA0985591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16E761F-1F5D-74AA-D7A7-75F615F3E529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746EC96-8DD2-B04E-8443-78627E184B7D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2ED1B89-527A-8823-EAA8-AD7D617CA1E9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2FB60F5-6411-EAAC-DA13-14702AEA1745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ED1582D-E27B-D29E-9EA4-3B47EB87751E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486FB0-7F70-E7AE-7854-E0D12BD0CE4D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C41CEDD-F067-2335-F215-4832DCDCA9E3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E7208CD-763D-B893-46F1-4D61B495C0B9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0FE0E49-A2C4-A2EC-8865-8C5EEC6A0FFC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1126778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92383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256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562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256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562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256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562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5605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5958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8C92BFC-D439-7D76-7F9F-F1A462C5F6FD}"/>
              </a:ext>
            </a:extLst>
          </p:cNvPr>
          <p:cNvGrpSpPr/>
          <p:nvPr/>
        </p:nvGrpSpPr>
        <p:grpSpPr>
          <a:xfrm>
            <a:off x="1582015" y="196953"/>
            <a:ext cx="622605" cy="918208"/>
            <a:chOff x="4911169" y="378385"/>
            <a:chExt cx="1456888" cy="2148593"/>
          </a:xfrm>
        </p:grpSpPr>
        <p:sp>
          <p:nvSpPr>
            <p:cNvPr id="27" name="수행의 시작/종료 26">
              <a:extLst>
                <a:ext uri="{FF2B5EF4-FFF2-40B4-BE49-F238E27FC236}">
                  <a16:creationId xmlns:a16="http://schemas.microsoft.com/office/drawing/2014/main" id="{FE5EB004-9082-FA8E-A122-3A0C9F898A3D}"/>
                </a:ext>
              </a:extLst>
            </p:cNvPr>
            <p:cNvSpPr/>
            <p:nvPr/>
          </p:nvSpPr>
          <p:spPr>
            <a:xfrm rot="13253012">
              <a:off x="4911169" y="1218457"/>
              <a:ext cx="1417129" cy="439019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6" name="수행의 시작/종료 25">
              <a:extLst>
                <a:ext uri="{FF2B5EF4-FFF2-40B4-BE49-F238E27FC236}">
                  <a16:creationId xmlns:a16="http://schemas.microsoft.com/office/drawing/2014/main" id="{347F8A4D-0E33-1F20-64C2-B10AAAA5AF07}"/>
                </a:ext>
              </a:extLst>
            </p:cNvPr>
            <p:cNvSpPr/>
            <p:nvPr/>
          </p:nvSpPr>
          <p:spPr>
            <a:xfrm rot="19906046">
              <a:off x="4943341" y="652199"/>
              <a:ext cx="1282409" cy="439019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A2ABA0D-3568-AD84-46FE-7E4F62D49478}"/>
                </a:ext>
              </a:extLst>
            </p:cNvPr>
            <p:cNvSpPr/>
            <p:nvPr/>
          </p:nvSpPr>
          <p:spPr>
            <a:xfrm rot="16200000">
              <a:off x="5561759" y="761517"/>
              <a:ext cx="1085848" cy="3714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91DA71A-09F3-A73A-9C81-83A3B7C3486B}"/>
                </a:ext>
              </a:extLst>
            </p:cNvPr>
            <p:cNvSpPr/>
            <p:nvPr/>
          </p:nvSpPr>
          <p:spPr>
            <a:xfrm>
              <a:off x="5823942" y="378385"/>
              <a:ext cx="544115" cy="52864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" name="지연 1">
              <a:extLst>
                <a:ext uri="{FF2B5EF4-FFF2-40B4-BE49-F238E27FC236}">
                  <a16:creationId xmlns:a16="http://schemas.microsoft.com/office/drawing/2014/main" id="{7290CEC6-171B-0860-DFC4-2F6737EEC35A}"/>
                </a:ext>
              </a:extLst>
            </p:cNvPr>
            <p:cNvSpPr/>
            <p:nvPr/>
          </p:nvSpPr>
          <p:spPr>
            <a:xfrm rot="5400000">
              <a:off x="5599327" y="1904995"/>
              <a:ext cx="1036797" cy="207170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7BB7E9-D207-3682-04F5-BD3FA25AC68D}"/>
              </a:ext>
            </a:extLst>
          </p:cNvPr>
          <p:cNvSpPr/>
          <p:nvPr/>
        </p:nvSpPr>
        <p:spPr>
          <a:xfrm>
            <a:off x="530340" y="1323619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3C924D-E5BA-C61A-3A2B-3B460AFA2022}"/>
              </a:ext>
            </a:extLst>
          </p:cNvPr>
          <p:cNvSpPr/>
          <p:nvPr/>
        </p:nvSpPr>
        <p:spPr>
          <a:xfrm>
            <a:off x="1688409" y="1320947"/>
            <a:ext cx="799862" cy="915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F2443E-E8E3-92BC-8F2B-496C34424793}"/>
              </a:ext>
            </a:extLst>
          </p:cNvPr>
          <p:cNvSpPr/>
          <p:nvPr/>
        </p:nvSpPr>
        <p:spPr>
          <a:xfrm>
            <a:off x="2846477" y="1318333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932F142-7957-464C-62DB-4E8B3A6FF160}"/>
              </a:ext>
            </a:extLst>
          </p:cNvPr>
          <p:cNvSpPr/>
          <p:nvPr/>
        </p:nvSpPr>
        <p:spPr>
          <a:xfrm>
            <a:off x="1779231" y="844691"/>
            <a:ext cx="648000" cy="648000"/>
          </a:xfrm>
          <a:prstGeom prst="ellipse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8200411-6B08-CDC4-9C67-936B9F3F17AC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62F4390-196C-11EF-F03C-C47DAA756C05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191CA2B-B069-BA37-2581-25BFA0985591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16E761F-1F5D-74AA-D7A7-75F615F3E529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746EC96-8DD2-B04E-8443-78627E184B7D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2ED1B89-527A-8823-EAA8-AD7D617CA1E9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2FB60F5-6411-EAAC-DA13-14702AEA1745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ED1582D-E27B-D29E-9EA4-3B47EB87751E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486FB0-7F70-E7AE-7854-E0D12BD0CE4D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C41CEDD-F067-2335-F215-4832DCDCA9E3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E7208CD-763D-B893-46F1-4D61B495C0B9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0FE0E49-A2C4-A2EC-8865-8C5EEC6A0FFC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342196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8028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08214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1267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08214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1268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08214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1268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1250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1603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8C92BFC-D439-7D76-7F9F-F1A462C5F6FD}"/>
              </a:ext>
            </a:extLst>
          </p:cNvPr>
          <p:cNvGrpSpPr/>
          <p:nvPr/>
        </p:nvGrpSpPr>
        <p:grpSpPr>
          <a:xfrm>
            <a:off x="1582015" y="192598"/>
            <a:ext cx="622605" cy="918208"/>
            <a:chOff x="4911169" y="378385"/>
            <a:chExt cx="1456888" cy="2148593"/>
          </a:xfrm>
        </p:grpSpPr>
        <p:sp>
          <p:nvSpPr>
            <p:cNvPr id="27" name="수행의 시작/종료 26">
              <a:extLst>
                <a:ext uri="{FF2B5EF4-FFF2-40B4-BE49-F238E27FC236}">
                  <a16:creationId xmlns:a16="http://schemas.microsoft.com/office/drawing/2014/main" id="{FE5EB004-9082-FA8E-A122-3A0C9F898A3D}"/>
                </a:ext>
              </a:extLst>
            </p:cNvPr>
            <p:cNvSpPr/>
            <p:nvPr/>
          </p:nvSpPr>
          <p:spPr>
            <a:xfrm rot="13253012">
              <a:off x="4911169" y="1218457"/>
              <a:ext cx="1417129" cy="439019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6" name="수행의 시작/종료 25">
              <a:extLst>
                <a:ext uri="{FF2B5EF4-FFF2-40B4-BE49-F238E27FC236}">
                  <a16:creationId xmlns:a16="http://schemas.microsoft.com/office/drawing/2014/main" id="{347F8A4D-0E33-1F20-64C2-B10AAAA5AF07}"/>
                </a:ext>
              </a:extLst>
            </p:cNvPr>
            <p:cNvSpPr/>
            <p:nvPr/>
          </p:nvSpPr>
          <p:spPr>
            <a:xfrm rot="19906046">
              <a:off x="4943341" y="652199"/>
              <a:ext cx="1282409" cy="439019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A2ABA0D-3568-AD84-46FE-7E4F62D49478}"/>
                </a:ext>
              </a:extLst>
            </p:cNvPr>
            <p:cNvSpPr/>
            <p:nvPr/>
          </p:nvSpPr>
          <p:spPr>
            <a:xfrm rot="16200000">
              <a:off x="5561759" y="761517"/>
              <a:ext cx="1085848" cy="3714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91DA71A-09F3-A73A-9C81-83A3B7C3486B}"/>
                </a:ext>
              </a:extLst>
            </p:cNvPr>
            <p:cNvSpPr/>
            <p:nvPr/>
          </p:nvSpPr>
          <p:spPr>
            <a:xfrm>
              <a:off x="5823942" y="378385"/>
              <a:ext cx="544115" cy="52864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" name="지연 1">
              <a:extLst>
                <a:ext uri="{FF2B5EF4-FFF2-40B4-BE49-F238E27FC236}">
                  <a16:creationId xmlns:a16="http://schemas.microsoft.com/office/drawing/2014/main" id="{7290CEC6-171B-0860-DFC4-2F6737EEC35A}"/>
                </a:ext>
              </a:extLst>
            </p:cNvPr>
            <p:cNvSpPr/>
            <p:nvPr/>
          </p:nvSpPr>
          <p:spPr>
            <a:xfrm rot="5400000">
              <a:off x="5599327" y="1904995"/>
              <a:ext cx="1036797" cy="207170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7BB7E9-D207-3682-04F5-BD3FA25AC68D}"/>
              </a:ext>
            </a:extLst>
          </p:cNvPr>
          <p:cNvSpPr/>
          <p:nvPr/>
        </p:nvSpPr>
        <p:spPr>
          <a:xfrm>
            <a:off x="530340" y="1319264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3C924D-E5BA-C61A-3A2B-3B460AFA2022}"/>
              </a:ext>
            </a:extLst>
          </p:cNvPr>
          <p:cNvSpPr/>
          <p:nvPr/>
        </p:nvSpPr>
        <p:spPr>
          <a:xfrm>
            <a:off x="1688409" y="1316592"/>
            <a:ext cx="799862" cy="915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F2443E-E8E3-92BC-8F2B-496C34424793}"/>
              </a:ext>
            </a:extLst>
          </p:cNvPr>
          <p:cNvSpPr/>
          <p:nvPr/>
        </p:nvSpPr>
        <p:spPr>
          <a:xfrm>
            <a:off x="2846477" y="1313978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AA4D459-4681-D47C-074C-BD1B6BB24909}"/>
              </a:ext>
            </a:extLst>
          </p:cNvPr>
          <p:cNvSpPr/>
          <p:nvPr/>
        </p:nvSpPr>
        <p:spPr>
          <a:xfrm>
            <a:off x="1764337" y="1408180"/>
            <a:ext cx="648000" cy="648000"/>
          </a:xfrm>
          <a:prstGeom prst="ellipse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1FA1C23-54E9-5E70-4B1C-1E7D99191D8E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7981EF4-3210-4760-23CD-382D3A5A88A3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4188204-0D5D-C476-47CD-87F1F2E423CE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DBF2E0E-EE19-806C-9240-3FEAE8968F9D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ADCB9815-ECEF-ED71-A0E7-E148E0544A57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A44DA1A-EDA6-7E06-0D44-CE45B58D92F5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00D1949-A83E-42A2-19C1-DB44C12710AB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158355-01D5-9E6E-0394-8F19A16F5EBB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271D0C8-0372-E68A-2180-DEAE900E1D38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521631C-26C0-A24A-BCA0-91857063555C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0E92DD9-7532-6054-9FBA-C28D54D45624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978B408-5B12-A421-1B01-79F4AA8267D6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3679839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91603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8" y="141176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44" y="141482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17" y="141176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13" y="141482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85" y="141176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82" y="141482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17" y="434825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23" y="585178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8C92BFC-D439-7D76-7F9F-F1A462C5F6FD}"/>
              </a:ext>
            </a:extLst>
          </p:cNvPr>
          <p:cNvGrpSpPr/>
          <p:nvPr/>
        </p:nvGrpSpPr>
        <p:grpSpPr>
          <a:xfrm>
            <a:off x="1582015" y="196173"/>
            <a:ext cx="622605" cy="918208"/>
            <a:chOff x="4911169" y="378385"/>
            <a:chExt cx="1456888" cy="2148593"/>
          </a:xfrm>
        </p:grpSpPr>
        <p:sp>
          <p:nvSpPr>
            <p:cNvPr id="27" name="수행의 시작/종료 26">
              <a:extLst>
                <a:ext uri="{FF2B5EF4-FFF2-40B4-BE49-F238E27FC236}">
                  <a16:creationId xmlns:a16="http://schemas.microsoft.com/office/drawing/2014/main" id="{FE5EB004-9082-FA8E-A122-3A0C9F898A3D}"/>
                </a:ext>
              </a:extLst>
            </p:cNvPr>
            <p:cNvSpPr/>
            <p:nvPr/>
          </p:nvSpPr>
          <p:spPr>
            <a:xfrm rot="13253012">
              <a:off x="4911169" y="1218457"/>
              <a:ext cx="1417129" cy="439019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6" name="수행의 시작/종료 25">
              <a:extLst>
                <a:ext uri="{FF2B5EF4-FFF2-40B4-BE49-F238E27FC236}">
                  <a16:creationId xmlns:a16="http://schemas.microsoft.com/office/drawing/2014/main" id="{347F8A4D-0E33-1F20-64C2-B10AAAA5AF07}"/>
                </a:ext>
              </a:extLst>
            </p:cNvPr>
            <p:cNvSpPr/>
            <p:nvPr/>
          </p:nvSpPr>
          <p:spPr>
            <a:xfrm rot="19906046">
              <a:off x="4943341" y="652199"/>
              <a:ext cx="1282409" cy="439019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A2ABA0D-3568-AD84-46FE-7E4F62D49478}"/>
                </a:ext>
              </a:extLst>
            </p:cNvPr>
            <p:cNvSpPr/>
            <p:nvPr/>
          </p:nvSpPr>
          <p:spPr>
            <a:xfrm rot="16200000">
              <a:off x="5561759" y="761517"/>
              <a:ext cx="1085848" cy="3714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91DA71A-09F3-A73A-9C81-83A3B7C3486B}"/>
                </a:ext>
              </a:extLst>
            </p:cNvPr>
            <p:cNvSpPr/>
            <p:nvPr/>
          </p:nvSpPr>
          <p:spPr>
            <a:xfrm>
              <a:off x="5823942" y="378385"/>
              <a:ext cx="544115" cy="52864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" name="지연 1">
              <a:extLst>
                <a:ext uri="{FF2B5EF4-FFF2-40B4-BE49-F238E27FC236}">
                  <a16:creationId xmlns:a16="http://schemas.microsoft.com/office/drawing/2014/main" id="{7290CEC6-171B-0860-DFC4-2F6737EEC35A}"/>
                </a:ext>
              </a:extLst>
            </p:cNvPr>
            <p:cNvSpPr/>
            <p:nvPr/>
          </p:nvSpPr>
          <p:spPr>
            <a:xfrm rot="5400000">
              <a:off x="5599327" y="1904995"/>
              <a:ext cx="1036797" cy="207170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7BB7E9-D207-3682-04F5-BD3FA25AC68D}"/>
              </a:ext>
            </a:extLst>
          </p:cNvPr>
          <p:cNvSpPr/>
          <p:nvPr/>
        </p:nvSpPr>
        <p:spPr>
          <a:xfrm>
            <a:off x="530348" y="1322839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3C924D-E5BA-C61A-3A2B-3B460AFA2022}"/>
              </a:ext>
            </a:extLst>
          </p:cNvPr>
          <p:cNvSpPr/>
          <p:nvPr/>
        </p:nvSpPr>
        <p:spPr>
          <a:xfrm>
            <a:off x="1688417" y="1320167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F2443E-E8E3-92BC-8F2B-496C34424793}"/>
              </a:ext>
            </a:extLst>
          </p:cNvPr>
          <p:cNvSpPr/>
          <p:nvPr/>
        </p:nvSpPr>
        <p:spPr>
          <a:xfrm>
            <a:off x="2846485" y="1317553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42F9D72-1217-DAAA-2FCF-FBCC7434EF18}"/>
              </a:ext>
            </a:extLst>
          </p:cNvPr>
          <p:cNvSpPr/>
          <p:nvPr/>
        </p:nvSpPr>
        <p:spPr>
          <a:xfrm>
            <a:off x="1764337" y="1408180"/>
            <a:ext cx="648000" cy="648000"/>
          </a:xfrm>
          <a:prstGeom prst="ellipse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0A3E665-29FE-172A-B68B-9CC6F256DDEC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6F79231-442D-8F01-9D70-1BDC800364EF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41001C1-9CD8-FBF0-CD91-3A1301ACE0CA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3421E82-1625-BCB1-BEC7-0C560CEE629A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6DDB7500-0BBC-8E5C-6998-7D6B4CA207FC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002EAF3-88EE-C332-3869-6B9D5BDC2AB2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EF6395F-1608-B194-6B03-B64A04002653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CF3CB11-1942-87BB-B4B4-B01C5CA9277E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0FC1DB8-0F27-97A0-D9EC-0E9D2933913B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CF641B-0D16-7A3B-2B88-5DE90DCDD3A4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B1DC284-3B84-8102-1BDA-68EE4D067B26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E09070B-401E-163F-5A68-1D476FB12DA8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2331171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26FF8B-ADE1-23B1-AF61-CD11B46961A8}"/>
              </a:ext>
            </a:extLst>
          </p:cNvPr>
          <p:cNvSpPr/>
          <p:nvPr/>
        </p:nvSpPr>
        <p:spPr>
          <a:xfrm>
            <a:off x="73422" y="93890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049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049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354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049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354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3526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3879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3975347-C505-7EED-3FB0-13F1606F5D07}"/>
              </a:ext>
            </a:extLst>
          </p:cNvPr>
          <p:cNvSpPr/>
          <p:nvPr/>
        </p:nvSpPr>
        <p:spPr>
          <a:xfrm>
            <a:off x="530340" y="1321540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27BD79B-DBDD-D57E-92BA-040236E1CBF0}"/>
              </a:ext>
            </a:extLst>
          </p:cNvPr>
          <p:cNvSpPr/>
          <p:nvPr/>
        </p:nvSpPr>
        <p:spPr>
          <a:xfrm>
            <a:off x="1688409" y="1318868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D1488D8-B860-EBAC-95B8-FC0EC3EF5435}"/>
              </a:ext>
            </a:extLst>
          </p:cNvPr>
          <p:cNvSpPr/>
          <p:nvPr/>
        </p:nvSpPr>
        <p:spPr>
          <a:xfrm>
            <a:off x="2846477" y="1316254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D3EB6D6-2841-7CAC-475C-AAE2A84FDBF9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CEF43B4-06E8-BCF0-118E-94D41C0743DB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5734ED4-9A0C-FD1A-5949-243AF3C074A6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FFC367A-F8A5-4B7B-5B57-46A4CE10EDB3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DB31A2C-6E2D-9680-C1D1-BBA8830E4675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5AC5F2D-05F0-46DA-C7C4-689C82691DF3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5850DFA-A01C-0CED-A3C1-59896DA3977E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CD60BA-3B7E-0B4C-BB1C-818A22493473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F2BF3D-F5EE-B307-EAD7-0536E633F989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F9DFE5-B784-5C7C-7669-EF1587DF13CD}"/>
              </a:ext>
            </a:extLst>
          </p:cNvPr>
          <p:cNvSpPr/>
          <p:nvPr/>
        </p:nvSpPr>
        <p:spPr>
          <a:xfrm rot="8222281">
            <a:off x="1529285" y="959230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" name="수행의 시작/종료 2">
            <a:extLst>
              <a:ext uri="{FF2B5EF4-FFF2-40B4-BE49-F238E27FC236}">
                <a16:creationId xmlns:a16="http://schemas.microsoft.com/office/drawing/2014/main" id="{9EE34D3B-7ECD-B0B7-3F0B-EF4221892FF9}"/>
              </a:ext>
            </a:extLst>
          </p:cNvPr>
          <p:cNvSpPr/>
          <p:nvPr/>
        </p:nvSpPr>
        <p:spPr>
          <a:xfrm rot="5400000">
            <a:off x="1753205" y="953543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" name="지연 3">
            <a:extLst>
              <a:ext uri="{FF2B5EF4-FFF2-40B4-BE49-F238E27FC236}">
                <a16:creationId xmlns:a16="http://schemas.microsoft.com/office/drawing/2014/main" id="{B66A9281-DE12-443A-B475-332D7718C1A1}"/>
              </a:ext>
            </a:extLst>
          </p:cNvPr>
          <p:cNvSpPr/>
          <p:nvPr/>
        </p:nvSpPr>
        <p:spPr>
          <a:xfrm rot="19022281">
            <a:off x="1867888" y="681120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" name="수행의 시작/종료 4">
            <a:extLst>
              <a:ext uri="{FF2B5EF4-FFF2-40B4-BE49-F238E27FC236}">
                <a16:creationId xmlns:a16="http://schemas.microsoft.com/office/drawing/2014/main" id="{4038365E-6D7F-A4FC-4A7D-C2F99A9537BE}"/>
              </a:ext>
            </a:extLst>
          </p:cNvPr>
          <p:cNvSpPr/>
          <p:nvPr/>
        </p:nvSpPr>
        <p:spPr>
          <a:xfrm rot="11928327">
            <a:off x="1615152" y="1129468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EC9C963-0D73-653B-756B-766DEAFC74A0}"/>
              </a:ext>
            </a:extLst>
          </p:cNvPr>
          <p:cNvSpPr/>
          <p:nvPr/>
        </p:nvSpPr>
        <p:spPr>
          <a:xfrm rot="13622281">
            <a:off x="1552363" y="1017029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4415B06-D559-C6A8-5B27-C6DADBE1FB0C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F805B5B-3E68-2313-82C2-292364B6DE3B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BD4F257-C0E8-08B8-EB46-A94336BC0FAA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1963268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26FF8B-ADE1-23B1-AF61-CD11B46961A8}"/>
              </a:ext>
            </a:extLst>
          </p:cNvPr>
          <p:cNvSpPr/>
          <p:nvPr/>
        </p:nvSpPr>
        <p:spPr>
          <a:xfrm>
            <a:off x="73422" y="93890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049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049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354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049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354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3526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3879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3975347-C505-7EED-3FB0-13F1606F5D07}"/>
              </a:ext>
            </a:extLst>
          </p:cNvPr>
          <p:cNvSpPr/>
          <p:nvPr/>
        </p:nvSpPr>
        <p:spPr>
          <a:xfrm>
            <a:off x="530340" y="1321540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27BD79B-DBDD-D57E-92BA-040236E1CBF0}"/>
              </a:ext>
            </a:extLst>
          </p:cNvPr>
          <p:cNvSpPr/>
          <p:nvPr/>
        </p:nvSpPr>
        <p:spPr>
          <a:xfrm>
            <a:off x="1688409" y="1318868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D1488D8-B860-EBAC-95B8-FC0EC3EF5435}"/>
              </a:ext>
            </a:extLst>
          </p:cNvPr>
          <p:cNvSpPr/>
          <p:nvPr/>
        </p:nvSpPr>
        <p:spPr>
          <a:xfrm>
            <a:off x="2846477" y="1316254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D3EB6D6-2841-7CAC-475C-AAE2A84FDBF9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CEF43B4-06E8-BCF0-118E-94D41C0743DB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5734ED4-9A0C-FD1A-5949-243AF3C074A6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FFC367A-F8A5-4B7B-5B57-46A4CE10EDB3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DB31A2C-6E2D-9680-C1D1-BBA8830E4675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5AC5F2D-05F0-46DA-C7C4-689C82691DF3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5850DFA-A01C-0CED-A3C1-59896DA3977E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CD60BA-3B7E-0B4C-BB1C-818A22493473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F2BF3D-F5EE-B307-EAD7-0536E633F989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F9DFE5-B784-5C7C-7669-EF1587DF13CD}"/>
              </a:ext>
            </a:extLst>
          </p:cNvPr>
          <p:cNvSpPr/>
          <p:nvPr/>
        </p:nvSpPr>
        <p:spPr>
          <a:xfrm rot="8222281">
            <a:off x="1529285" y="959230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" name="수행의 시작/종료 2">
            <a:extLst>
              <a:ext uri="{FF2B5EF4-FFF2-40B4-BE49-F238E27FC236}">
                <a16:creationId xmlns:a16="http://schemas.microsoft.com/office/drawing/2014/main" id="{9EE34D3B-7ECD-B0B7-3F0B-EF4221892FF9}"/>
              </a:ext>
            </a:extLst>
          </p:cNvPr>
          <p:cNvSpPr/>
          <p:nvPr/>
        </p:nvSpPr>
        <p:spPr>
          <a:xfrm rot="5400000">
            <a:off x="1753205" y="953543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" name="지연 3">
            <a:extLst>
              <a:ext uri="{FF2B5EF4-FFF2-40B4-BE49-F238E27FC236}">
                <a16:creationId xmlns:a16="http://schemas.microsoft.com/office/drawing/2014/main" id="{B66A9281-DE12-443A-B475-332D7718C1A1}"/>
              </a:ext>
            </a:extLst>
          </p:cNvPr>
          <p:cNvSpPr/>
          <p:nvPr/>
        </p:nvSpPr>
        <p:spPr>
          <a:xfrm rot="19022281">
            <a:off x="1867888" y="681120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" name="수행의 시작/종료 4">
            <a:extLst>
              <a:ext uri="{FF2B5EF4-FFF2-40B4-BE49-F238E27FC236}">
                <a16:creationId xmlns:a16="http://schemas.microsoft.com/office/drawing/2014/main" id="{4038365E-6D7F-A4FC-4A7D-C2F99A9537BE}"/>
              </a:ext>
            </a:extLst>
          </p:cNvPr>
          <p:cNvSpPr/>
          <p:nvPr/>
        </p:nvSpPr>
        <p:spPr>
          <a:xfrm rot="11928327">
            <a:off x="1615152" y="1129468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EC9C963-0D73-653B-756B-766DEAFC74A0}"/>
              </a:ext>
            </a:extLst>
          </p:cNvPr>
          <p:cNvSpPr/>
          <p:nvPr/>
        </p:nvSpPr>
        <p:spPr>
          <a:xfrm rot="13622281">
            <a:off x="1552363" y="1017029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05B5B-3E68-2313-82C2-292364B6DE3B}"/>
              </a:ext>
            </a:extLst>
          </p:cNvPr>
          <p:cNvSpPr/>
          <p:nvPr/>
        </p:nvSpPr>
        <p:spPr>
          <a:xfrm>
            <a:off x="751376" y="41509"/>
            <a:ext cx="917666" cy="496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D4F257-C0E8-08B8-EB46-A94336BC0FAA}"/>
              </a:ext>
            </a:extLst>
          </p:cNvPr>
          <p:cNvSpPr/>
          <p:nvPr/>
        </p:nvSpPr>
        <p:spPr>
          <a:xfrm>
            <a:off x="2526238" y="41217"/>
            <a:ext cx="917666" cy="49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</p:spTree>
    <p:extLst>
      <p:ext uri="{BB962C8B-B14F-4D97-AF65-F5344CB8AC3E}">
        <p14:creationId xmlns:p14="http://schemas.microsoft.com/office/powerpoint/2010/main" val="3298931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26FF8B-ADE1-23B1-AF61-CD11B46961A8}"/>
              </a:ext>
            </a:extLst>
          </p:cNvPr>
          <p:cNvSpPr/>
          <p:nvPr/>
        </p:nvSpPr>
        <p:spPr>
          <a:xfrm>
            <a:off x="73438" y="92384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257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562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257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562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257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562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5606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5959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C8C53-60C0-F5ED-4855-E656DF217E2A}"/>
              </a:ext>
            </a:extLst>
          </p:cNvPr>
          <p:cNvSpPr/>
          <p:nvPr/>
        </p:nvSpPr>
        <p:spPr>
          <a:xfrm>
            <a:off x="530340" y="1323620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89A00B-DDF6-EEC9-1F60-6B3B25CFE82F}"/>
              </a:ext>
            </a:extLst>
          </p:cNvPr>
          <p:cNvSpPr/>
          <p:nvPr/>
        </p:nvSpPr>
        <p:spPr>
          <a:xfrm>
            <a:off x="1688409" y="1320948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4" name="수행의 시작/종료 53">
            <a:extLst>
              <a:ext uri="{FF2B5EF4-FFF2-40B4-BE49-F238E27FC236}">
                <a16:creationId xmlns:a16="http://schemas.microsoft.com/office/drawing/2014/main" id="{72D2C21C-784C-68B0-2E7B-8FB667FA9B2F}"/>
              </a:ext>
            </a:extLst>
          </p:cNvPr>
          <p:cNvSpPr/>
          <p:nvPr/>
        </p:nvSpPr>
        <p:spPr>
          <a:xfrm rot="5400000">
            <a:off x="1785340" y="917374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5" name="수행의 시작/종료 54">
            <a:extLst>
              <a:ext uri="{FF2B5EF4-FFF2-40B4-BE49-F238E27FC236}">
                <a16:creationId xmlns:a16="http://schemas.microsoft.com/office/drawing/2014/main" id="{8449A937-9B34-AF65-EBF4-94BA9D2CD78A}"/>
              </a:ext>
            </a:extLst>
          </p:cNvPr>
          <p:cNvSpPr/>
          <p:nvPr/>
        </p:nvSpPr>
        <p:spPr>
          <a:xfrm rot="12315435">
            <a:off x="1645125" y="1065163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8" name="지연 57">
            <a:extLst>
              <a:ext uri="{FF2B5EF4-FFF2-40B4-BE49-F238E27FC236}">
                <a16:creationId xmlns:a16="http://schemas.microsoft.com/office/drawing/2014/main" id="{DE3032FA-48A3-9711-DEC0-92357252D589}"/>
              </a:ext>
            </a:extLst>
          </p:cNvPr>
          <p:cNvSpPr/>
          <p:nvPr/>
        </p:nvSpPr>
        <p:spPr>
          <a:xfrm rot="19409389">
            <a:off x="1936021" y="650772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5409A64-EF50-9345-C50B-222F6BA4F930}"/>
              </a:ext>
            </a:extLst>
          </p:cNvPr>
          <p:cNvSpPr/>
          <p:nvPr/>
        </p:nvSpPr>
        <p:spPr>
          <a:xfrm rot="8609389">
            <a:off x="1576684" y="877586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E7EEEC9A-3316-BFAF-5CE6-5480051C1EAF}"/>
              </a:ext>
            </a:extLst>
          </p:cNvPr>
          <p:cNvSpPr/>
          <p:nvPr/>
        </p:nvSpPr>
        <p:spPr>
          <a:xfrm rot="19409389">
            <a:off x="2155803" y="120949"/>
            <a:ext cx="648000" cy="648000"/>
          </a:xfrm>
          <a:prstGeom prst="ellipse">
            <a:avLst/>
          </a:prstGeom>
          <a:solidFill>
            <a:srgbClr val="043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9EC3CE3-D026-1376-621E-2977F011F915}"/>
              </a:ext>
            </a:extLst>
          </p:cNvPr>
          <p:cNvSpPr/>
          <p:nvPr/>
        </p:nvSpPr>
        <p:spPr>
          <a:xfrm rot="14009389">
            <a:off x="1577664" y="936866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CDB148-D3AB-38D4-0CB3-EA340A8B7939}"/>
              </a:ext>
            </a:extLst>
          </p:cNvPr>
          <p:cNvSpPr/>
          <p:nvPr/>
        </p:nvSpPr>
        <p:spPr>
          <a:xfrm>
            <a:off x="2846477" y="1318334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612EC57-2B70-9E9B-71D9-88C3FC6C8A37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F324ACE-4D86-2954-1B3C-08B032F6D2FC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5F1039A-AC05-4438-7F5C-34AF50CA4A74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A5D3A96-462E-3A61-898C-CBCEB807130A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255B5A6-B4F9-DCE7-A3D4-2E08759FB565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380BD9D-C397-9974-EC3A-E4EEECFF8D1D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928C48-1AB3-4213-17EF-5C5F7BDECB48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ABA2E1-A2B7-7EA3-B346-C8D6B68CDB7D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C17D331-CD59-9708-6DEE-27CBE7335A65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58D554-3ED6-A487-2528-3A5CEBFC0D79}"/>
              </a:ext>
            </a:extLst>
          </p:cNvPr>
          <p:cNvSpPr/>
          <p:nvPr/>
        </p:nvSpPr>
        <p:spPr>
          <a:xfrm>
            <a:off x="751376" y="41509"/>
            <a:ext cx="917666" cy="496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37D921-7C9F-B0CB-C4A2-21CD792E03ED}"/>
              </a:ext>
            </a:extLst>
          </p:cNvPr>
          <p:cNvSpPr/>
          <p:nvPr/>
        </p:nvSpPr>
        <p:spPr>
          <a:xfrm>
            <a:off x="2526238" y="41217"/>
            <a:ext cx="917666" cy="49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</p:spTree>
    <p:extLst>
      <p:ext uri="{BB962C8B-B14F-4D97-AF65-F5344CB8AC3E}">
        <p14:creationId xmlns:p14="http://schemas.microsoft.com/office/powerpoint/2010/main" val="2690071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92384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257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562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257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562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257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562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5606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5959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7BB7E9-D207-3682-04F5-BD3FA25AC68D}"/>
              </a:ext>
            </a:extLst>
          </p:cNvPr>
          <p:cNvSpPr/>
          <p:nvPr/>
        </p:nvSpPr>
        <p:spPr>
          <a:xfrm>
            <a:off x="530340" y="1323620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3C924D-E5BA-C61A-3A2B-3B460AFA2022}"/>
              </a:ext>
            </a:extLst>
          </p:cNvPr>
          <p:cNvSpPr/>
          <p:nvPr/>
        </p:nvSpPr>
        <p:spPr>
          <a:xfrm>
            <a:off x="1688409" y="1320948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F2443E-E8E3-92BC-8F2B-496C34424793}"/>
              </a:ext>
            </a:extLst>
          </p:cNvPr>
          <p:cNvSpPr/>
          <p:nvPr/>
        </p:nvSpPr>
        <p:spPr>
          <a:xfrm>
            <a:off x="2846477" y="1318334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2F78304-8F91-2A58-697C-D1A01D650768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3B996F8-6F6D-1DB7-72F2-B056F5F88551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CF13205-354E-4EC4-87E8-3A921D3536CA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BFD0740-1B5B-0E77-E96C-7EB67A78311F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293E7FA-F188-9CB0-DB4B-932150FB0B4B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7426E06-BB8C-744C-8DEA-760AE9D6ED66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D7C37AE-B736-545C-378E-C2975197FAF4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5EA40CD-F65E-8C28-ED0B-BF94D13D0F74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FE8EA7A-80C9-08CB-D843-B548F27EE60E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36E7FD1-0015-F33F-F912-70E256D3C8C6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D0675F4-5EC8-5E3F-2D10-53EA1F5A4546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E8B554A-6F43-0969-7702-68EFEF3CCFCC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E78029E-7103-0CCF-4F1F-D372626AA19B}"/>
              </a:ext>
            </a:extLst>
          </p:cNvPr>
          <p:cNvGrpSpPr/>
          <p:nvPr/>
        </p:nvGrpSpPr>
        <p:grpSpPr>
          <a:xfrm rot="17997759">
            <a:off x="1623747" y="418653"/>
            <a:ext cx="622605" cy="918208"/>
            <a:chOff x="4911169" y="378385"/>
            <a:chExt cx="1456888" cy="2148593"/>
          </a:xfrm>
        </p:grpSpPr>
        <p:sp>
          <p:nvSpPr>
            <p:cNvPr id="5" name="수행의 시작/종료 4">
              <a:extLst>
                <a:ext uri="{FF2B5EF4-FFF2-40B4-BE49-F238E27FC236}">
                  <a16:creationId xmlns:a16="http://schemas.microsoft.com/office/drawing/2014/main" id="{057FCB5F-1F14-1386-35BE-7F1A951EB241}"/>
                </a:ext>
              </a:extLst>
            </p:cNvPr>
            <p:cNvSpPr/>
            <p:nvPr/>
          </p:nvSpPr>
          <p:spPr>
            <a:xfrm rot="13253012">
              <a:off x="4911169" y="1218457"/>
              <a:ext cx="1417129" cy="439019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6" name="수행의 시작/종료 5">
              <a:extLst>
                <a:ext uri="{FF2B5EF4-FFF2-40B4-BE49-F238E27FC236}">
                  <a16:creationId xmlns:a16="http://schemas.microsoft.com/office/drawing/2014/main" id="{E38BEBAD-ED0A-BBCD-D8C0-CAC918F3408F}"/>
                </a:ext>
              </a:extLst>
            </p:cNvPr>
            <p:cNvSpPr/>
            <p:nvPr/>
          </p:nvSpPr>
          <p:spPr>
            <a:xfrm rot="19906046">
              <a:off x="4943341" y="652199"/>
              <a:ext cx="1282409" cy="439019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3E982C1-74E2-2278-9F36-C3E2AC2EA9AC}"/>
                </a:ext>
              </a:extLst>
            </p:cNvPr>
            <p:cNvSpPr/>
            <p:nvPr/>
          </p:nvSpPr>
          <p:spPr>
            <a:xfrm rot="16200000">
              <a:off x="5561759" y="761517"/>
              <a:ext cx="1085848" cy="3714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810281B-BF39-5B6E-C9E2-7172E4F4F112}"/>
                </a:ext>
              </a:extLst>
            </p:cNvPr>
            <p:cNvSpPr/>
            <p:nvPr/>
          </p:nvSpPr>
          <p:spPr>
            <a:xfrm>
              <a:off x="5823942" y="378385"/>
              <a:ext cx="544115" cy="52864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0" name="지연 19">
              <a:extLst>
                <a:ext uri="{FF2B5EF4-FFF2-40B4-BE49-F238E27FC236}">
                  <a16:creationId xmlns:a16="http://schemas.microsoft.com/office/drawing/2014/main" id="{15F8E958-EE11-7374-C3EA-E515002E616D}"/>
                </a:ext>
              </a:extLst>
            </p:cNvPr>
            <p:cNvSpPr/>
            <p:nvPr/>
          </p:nvSpPr>
          <p:spPr>
            <a:xfrm rot="5400000">
              <a:off x="5599327" y="1904995"/>
              <a:ext cx="1036797" cy="207170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EC4E4E83-53B3-9309-3871-C0DF76450EDC}"/>
              </a:ext>
            </a:extLst>
          </p:cNvPr>
          <p:cNvSpPr/>
          <p:nvPr/>
        </p:nvSpPr>
        <p:spPr>
          <a:xfrm>
            <a:off x="2222308" y="609276"/>
            <a:ext cx="648000" cy="648000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</p:spTree>
    <p:extLst>
      <p:ext uri="{BB962C8B-B14F-4D97-AF65-F5344CB8AC3E}">
        <p14:creationId xmlns:p14="http://schemas.microsoft.com/office/powerpoint/2010/main" val="27101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26FF8B-ADE1-23B1-AF61-CD11B46961A8}"/>
              </a:ext>
            </a:extLst>
          </p:cNvPr>
          <p:cNvSpPr/>
          <p:nvPr/>
        </p:nvSpPr>
        <p:spPr>
          <a:xfrm>
            <a:off x="73422" y="93890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049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049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354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049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354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3526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3879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3975347-C505-7EED-3FB0-13F1606F5D07}"/>
              </a:ext>
            </a:extLst>
          </p:cNvPr>
          <p:cNvSpPr/>
          <p:nvPr/>
        </p:nvSpPr>
        <p:spPr>
          <a:xfrm>
            <a:off x="530340" y="1321540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27BD79B-DBDD-D57E-92BA-040236E1CBF0}"/>
              </a:ext>
            </a:extLst>
          </p:cNvPr>
          <p:cNvSpPr/>
          <p:nvPr/>
        </p:nvSpPr>
        <p:spPr>
          <a:xfrm>
            <a:off x="1688409" y="1318868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D1488D8-B860-EBAC-95B8-FC0EC3EF5435}"/>
              </a:ext>
            </a:extLst>
          </p:cNvPr>
          <p:cNvSpPr/>
          <p:nvPr/>
        </p:nvSpPr>
        <p:spPr>
          <a:xfrm>
            <a:off x="2846477" y="1316254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D3EB6D6-2841-7CAC-475C-AAE2A84FDBF9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CEF43B4-06E8-BCF0-118E-94D41C0743DB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5734ED4-9A0C-FD1A-5949-243AF3C074A6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FFC367A-F8A5-4B7B-5B57-46A4CE10EDB3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DB31A2C-6E2D-9680-C1D1-BBA8830E4675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5AC5F2D-05F0-46DA-C7C4-689C82691DF3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5850DFA-A01C-0CED-A3C1-59896DA3977E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CD60BA-3B7E-0B4C-BB1C-818A22493473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F2BF3D-F5EE-B307-EAD7-0536E633F989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F9DFE5-B784-5C7C-7669-EF1587DF13CD}"/>
              </a:ext>
            </a:extLst>
          </p:cNvPr>
          <p:cNvSpPr/>
          <p:nvPr/>
        </p:nvSpPr>
        <p:spPr>
          <a:xfrm rot="8222281">
            <a:off x="1529285" y="959230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" name="수행의 시작/종료 2">
            <a:extLst>
              <a:ext uri="{FF2B5EF4-FFF2-40B4-BE49-F238E27FC236}">
                <a16:creationId xmlns:a16="http://schemas.microsoft.com/office/drawing/2014/main" id="{9EE34D3B-7ECD-B0B7-3F0B-EF4221892FF9}"/>
              </a:ext>
            </a:extLst>
          </p:cNvPr>
          <p:cNvSpPr/>
          <p:nvPr/>
        </p:nvSpPr>
        <p:spPr>
          <a:xfrm rot="5400000">
            <a:off x="1753205" y="953543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" name="지연 3">
            <a:extLst>
              <a:ext uri="{FF2B5EF4-FFF2-40B4-BE49-F238E27FC236}">
                <a16:creationId xmlns:a16="http://schemas.microsoft.com/office/drawing/2014/main" id="{B66A9281-DE12-443A-B475-332D7718C1A1}"/>
              </a:ext>
            </a:extLst>
          </p:cNvPr>
          <p:cNvSpPr/>
          <p:nvPr/>
        </p:nvSpPr>
        <p:spPr>
          <a:xfrm rot="19022281">
            <a:off x="1867888" y="681120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" name="수행의 시작/종료 4">
            <a:extLst>
              <a:ext uri="{FF2B5EF4-FFF2-40B4-BE49-F238E27FC236}">
                <a16:creationId xmlns:a16="http://schemas.microsoft.com/office/drawing/2014/main" id="{4038365E-6D7F-A4FC-4A7D-C2F99A9537BE}"/>
              </a:ext>
            </a:extLst>
          </p:cNvPr>
          <p:cNvSpPr/>
          <p:nvPr/>
        </p:nvSpPr>
        <p:spPr>
          <a:xfrm rot="11928327">
            <a:off x="1615152" y="1129468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EC9C963-0D73-653B-756B-766DEAFC74A0}"/>
              </a:ext>
            </a:extLst>
          </p:cNvPr>
          <p:cNvSpPr/>
          <p:nvPr/>
        </p:nvSpPr>
        <p:spPr>
          <a:xfrm rot="13622281">
            <a:off x="1552363" y="1017029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B8A658-BEB6-B1CA-9D97-68D28AD39772}"/>
              </a:ext>
            </a:extLst>
          </p:cNvPr>
          <p:cNvSpPr/>
          <p:nvPr/>
        </p:nvSpPr>
        <p:spPr>
          <a:xfrm>
            <a:off x="751376" y="41509"/>
            <a:ext cx="917666" cy="496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CC4CCA-CC50-724C-7D2D-FB0B1F78820A}"/>
              </a:ext>
            </a:extLst>
          </p:cNvPr>
          <p:cNvSpPr/>
          <p:nvPr/>
        </p:nvSpPr>
        <p:spPr>
          <a:xfrm>
            <a:off x="2526238" y="41217"/>
            <a:ext cx="917666" cy="496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</p:spTree>
    <p:extLst>
      <p:ext uri="{BB962C8B-B14F-4D97-AF65-F5344CB8AC3E}">
        <p14:creationId xmlns:p14="http://schemas.microsoft.com/office/powerpoint/2010/main" val="3868270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7571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257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562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257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562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257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562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5606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5959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7BB7E9-D207-3682-04F5-BD3FA25AC68D}"/>
              </a:ext>
            </a:extLst>
          </p:cNvPr>
          <p:cNvSpPr/>
          <p:nvPr/>
        </p:nvSpPr>
        <p:spPr>
          <a:xfrm>
            <a:off x="530340" y="1323620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3C924D-E5BA-C61A-3A2B-3B460AFA2022}"/>
              </a:ext>
            </a:extLst>
          </p:cNvPr>
          <p:cNvSpPr/>
          <p:nvPr/>
        </p:nvSpPr>
        <p:spPr>
          <a:xfrm>
            <a:off x="1688409" y="1320948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F2443E-E8E3-92BC-8F2B-496C34424793}"/>
              </a:ext>
            </a:extLst>
          </p:cNvPr>
          <p:cNvSpPr/>
          <p:nvPr/>
        </p:nvSpPr>
        <p:spPr>
          <a:xfrm>
            <a:off x="2846477" y="1318334"/>
            <a:ext cx="799862" cy="915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2F78304-8F91-2A58-697C-D1A01D650768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3B996F8-6F6D-1DB7-72F2-B056F5F88551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CF13205-354E-4EC4-87E8-3A921D3536CA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BFD0740-1B5B-0E77-E96C-7EB67A78311F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293E7FA-F188-9CB0-DB4B-932150FB0B4B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7426E06-BB8C-744C-8DEA-760AE9D6ED66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D7C37AE-B736-545C-378E-C2975197FAF4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5EA40CD-F65E-8C28-ED0B-BF94D13D0F74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FE8EA7A-80C9-08CB-D843-B548F27EE60E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36E7FD1-0015-F33F-F912-70E256D3C8C6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D0675F4-5EC8-5E3F-2D10-53EA1F5A4546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E8B554A-6F43-0969-7702-68EFEF3CCFCC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2D3B0C8-5964-AED1-3584-F39A7CE59E51}"/>
              </a:ext>
            </a:extLst>
          </p:cNvPr>
          <p:cNvGrpSpPr/>
          <p:nvPr/>
        </p:nvGrpSpPr>
        <p:grpSpPr>
          <a:xfrm rot="17997759">
            <a:off x="1623747" y="418653"/>
            <a:ext cx="622605" cy="918208"/>
            <a:chOff x="4911169" y="378385"/>
            <a:chExt cx="1456888" cy="2148593"/>
          </a:xfrm>
        </p:grpSpPr>
        <p:sp>
          <p:nvSpPr>
            <p:cNvPr id="5" name="수행의 시작/종료 4">
              <a:extLst>
                <a:ext uri="{FF2B5EF4-FFF2-40B4-BE49-F238E27FC236}">
                  <a16:creationId xmlns:a16="http://schemas.microsoft.com/office/drawing/2014/main" id="{BDC3988A-F6A6-6D04-CC1A-9F37EB8C69B8}"/>
                </a:ext>
              </a:extLst>
            </p:cNvPr>
            <p:cNvSpPr/>
            <p:nvPr/>
          </p:nvSpPr>
          <p:spPr>
            <a:xfrm rot="13253012">
              <a:off x="4911169" y="1218457"/>
              <a:ext cx="1417129" cy="439019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6" name="수행의 시작/종료 5">
              <a:extLst>
                <a:ext uri="{FF2B5EF4-FFF2-40B4-BE49-F238E27FC236}">
                  <a16:creationId xmlns:a16="http://schemas.microsoft.com/office/drawing/2014/main" id="{A58046D2-2A73-2EB0-5842-9222C056061C}"/>
                </a:ext>
              </a:extLst>
            </p:cNvPr>
            <p:cNvSpPr/>
            <p:nvPr/>
          </p:nvSpPr>
          <p:spPr>
            <a:xfrm rot="19906046">
              <a:off x="4943341" y="652199"/>
              <a:ext cx="1282409" cy="439019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D56077-B870-6899-6CF7-B7B0F33F0002}"/>
                </a:ext>
              </a:extLst>
            </p:cNvPr>
            <p:cNvSpPr/>
            <p:nvPr/>
          </p:nvSpPr>
          <p:spPr>
            <a:xfrm rot="16200000">
              <a:off x="5561759" y="761517"/>
              <a:ext cx="1085848" cy="3714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FAF0DF1-1570-2A90-F7B8-4E7F1C62FBDB}"/>
                </a:ext>
              </a:extLst>
            </p:cNvPr>
            <p:cNvSpPr/>
            <p:nvPr/>
          </p:nvSpPr>
          <p:spPr>
            <a:xfrm>
              <a:off x="5823942" y="378385"/>
              <a:ext cx="544115" cy="52864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0" name="지연 19">
              <a:extLst>
                <a:ext uri="{FF2B5EF4-FFF2-40B4-BE49-F238E27FC236}">
                  <a16:creationId xmlns:a16="http://schemas.microsoft.com/office/drawing/2014/main" id="{07F3ECDC-EB1E-DA3A-AD4F-0E6528704644}"/>
                </a:ext>
              </a:extLst>
            </p:cNvPr>
            <p:cNvSpPr/>
            <p:nvPr/>
          </p:nvSpPr>
          <p:spPr>
            <a:xfrm rot="5400000">
              <a:off x="5599327" y="1904995"/>
              <a:ext cx="1036797" cy="207170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ACBBA663-1F2D-3992-B4D8-0A4B2AA3580A}"/>
              </a:ext>
            </a:extLst>
          </p:cNvPr>
          <p:cNvSpPr/>
          <p:nvPr/>
        </p:nvSpPr>
        <p:spPr>
          <a:xfrm>
            <a:off x="2222308" y="609276"/>
            <a:ext cx="648000" cy="648000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</p:spTree>
    <p:extLst>
      <p:ext uri="{BB962C8B-B14F-4D97-AF65-F5344CB8AC3E}">
        <p14:creationId xmlns:p14="http://schemas.microsoft.com/office/powerpoint/2010/main" val="2299850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9627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4626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7679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4626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7680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4626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7680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7662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8015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7BB7E9-D207-3682-04F5-BD3FA25AC68D}"/>
              </a:ext>
            </a:extLst>
          </p:cNvPr>
          <p:cNvSpPr/>
          <p:nvPr/>
        </p:nvSpPr>
        <p:spPr>
          <a:xfrm>
            <a:off x="530340" y="1325676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3C924D-E5BA-C61A-3A2B-3B460AFA2022}"/>
              </a:ext>
            </a:extLst>
          </p:cNvPr>
          <p:cNvSpPr/>
          <p:nvPr/>
        </p:nvSpPr>
        <p:spPr>
          <a:xfrm>
            <a:off x="1688409" y="1323004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F2443E-E8E3-92BC-8F2B-496C34424793}"/>
              </a:ext>
            </a:extLst>
          </p:cNvPr>
          <p:cNvSpPr/>
          <p:nvPr/>
        </p:nvSpPr>
        <p:spPr>
          <a:xfrm>
            <a:off x="2846477" y="1320390"/>
            <a:ext cx="799862" cy="915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D38CBE2-C074-5D4C-5A5E-5937567262E5}"/>
              </a:ext>
            </a:extLst>
          </p:cNvPr>
          <p:cNvSpPr/>
          <p:nvPr/>
        </p:nvSpPr>
        <p:spPr>
          <a:xfrm>
            <a:off x="2918374" y="1411336"/>
            <a:ext cx="648000" cy="648000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67989E5-90D9-EE1B-7E24-EB067A19915F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0CA02E5-BC95-943B-9038-A7465EE6C2D4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4E22434-4433-5A94-AE98-3A3AF3BFAB08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A676D3-278F-E9DA-46BE-A701A3B1BB86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C9358FA-B2AB-3BED-EDC2-2C13C86EA930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B48013F-3345-AE08-D67F-19A1DD455EA4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7048497-CEA6-0F9B-6556-DA0891B4A449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6091553-7E11-D0B4-7844-5B5D968608E6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441E825-6C36-0089-8033-A01BF5100799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D3CE334-7A0F-A4D7-3F1E-6B56CF752EBF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DA3A9EB-309F-BFEA-886D-F10626A782D7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D8D849B-F18E-1EA1-39EC-FE4AA641FFB2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E3D8FEF-3F9F-D466-99AE-5545255249FA}"/>
              </a:ext>
            </a:extLst>
          </p:cNvPr>
          <p:cNvGrpSpPr/>
          <p:nvPr/>
        </p:nvGrpSpPr>
        <p:grpSpPr>
          <a:xfrm rot="17997759">
            <a:off x="1623747" y="418653"/>
            <a:ext cx="622605" cy="918208"/>
            <a:chOff x="4911169" y="378385"/>
            <a:chExt cx="1456888" cy="2148593"/>
          </a:xfrm>
        </p:grpSpPr>
        <p:sp>
          <p:nvSpPr>
            <p:cNvPr id="5" name="수행의 시작/종료 4">
              <a:extLst>
                <a:ext uri="{FF2B5EF4-FFF2-40B4-BE49-F238E27FC236}">
                  <a16:creationId xmlns:a16="http://schemas.microsoft.com/office/drawing/2014/main" id="{3B07303C-3ED9-4116-C27D-B95DF6AE1710}"/>
                </a:ext>
              </a:extLst>
            </p:cNvPr>
            <p:cNvSpPr/>
            <p:nvPr/>
          </p:nvSpPr>
          <p:spPr>
            <a:xfrm rot="13253012">
              <a:off x="4911169" y="1218457"/>
              <a:ext cx="1417129" cy="439019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6" name="수행의 시작/종료 5">
              <a:extLst>
                <a:ext uri="{FF2B5EF4-FFF2-40B4-BE49-F238E27FC236}">
                  <a16:creationId xmlns:a16="http://schemas.microsoft.com/office/drawing/2014/main" id="{F845231E-D7F8-B446-818B-C3FCD1609CDA}"/>
                </a:ext>
              </a:extLst>
            </p:cNvPr>
            <p:cNvSpPr/>
            <p:nvPr/>
          </p:nvSpPr>
          <p:spPr>
            <a:xfrm rot="19906046">
              <a:off x="4943341" y="652199"/>
              <a:ext cx="1282409" cy="439019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A6D3018-BBC5-EE94-09ED-650501C20095}"/>
                </a:ext>
              </a:extLst>
            </p:cNvPr>
            <p:cNvSpPr/>
            <p:nvPr/>
          </p:nvSpPr>
          <p:spPr>
            <a:xfrm rot="16200000">
              <a:off x="5561759" y="761517"/>
              <a:ext cx="1085848" cy="3714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19B2264-D382-B54B-8C0D-2AE3774F181B}"/>
                </a:ext>
              </a:extLst>
            </p:cNvPr>
            <p:cNvSpPr/>
            <p:nvPr/>
          </p:nvSpPr>
          <p:spPr>
            <a:xfrm>
              <a:off x="5823942" y="378385"/>
              <a:ext cx="544115" cy="52864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0" name="지연 19">
              <a:extLst>
                <a:ext uri="{FF2B5EF4-FFF2-40B4-BE49-F238E27FC236}">
                  <a16:creationId xmlns:a16="http://schemas.microsoft.com/office/drawing/2014/main" id="{8D58AEB9-6BE7-2FEA-6C55-B466BEBCE9B7}"/>
                </a:ext>
              </a:extLst>
            </p:cNvPr>
            <p:cNvSpPr/>
            <p:nvPr/>
          </p:nvSpPr>
          <p:spPr>
            <a:xfrm rot="5400000">
              <a:off x="5599327" y="1904995"/>
              <a:ext cx="1036797" cy="207170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2915456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8246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08432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1485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08432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1486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08432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1486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1468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1821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7BB7E9-D207-3682-04F5-BD3FA25AC68D}"/>
              </a:ext>
            </a:extLst>
          </p:cNvPr>
          <p:cNvSpPr/>
          <p:nvPr/>
        </p:nvSpPr>
        <p:spPr>
          <a:xfrm>
            <a:off x="530340" y="1319482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3C924D-E5BA-C61A-3A2B-3B460AFA2022}"/>
              </a:ext>
            </a:extLst>
          </p:cNvPr>
          <p:cNvSpPr/>
          <p:nvPr/>
        </p:nvSpPr>
        <p:spPr>
          <a:xfrm>
            <a:off x="1688409" y="1316810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F2443E-E8E3-92BC-8F2B-496C34424793}"/>
              </a:ext>
            </a:extLst>
          </p:cNvPr>
          <p:cNvSpPr/>
          <p:nvPr/>
        </p:nvSpPr>
        <p:spPr>
          <a:xfrm>
            <a:off x="2846477" y="1314196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069B3E9-FA5D-6CDB-EA2B-197160F4D345}"/>
              </a:ext>
            </a:extLst>
          </p:cNvPr>
          <p:cNvSpPr/>
          <p:nvPr/>
        </p:nvSpPr>
        <p:spPr>
          <a:xfrm>
            <a:off x="2918374" y="1411336"/>
            <a:ext cx="648000" cy="648000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9748241-D9B3-0DEB-B51F-A6DFDE934E0F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E61582A-11FF-9A96-62C9-19834599DD5B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58F5F84D-9DE5-2A63-E82B-1B831D745C41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854D11A-7DF1-B92B-10C9-C69BFFF9A380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B4FB4BF9-B2EE-61D3-56C8-7A5FBBB946CA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6499D7D-3B23-2FAE-C746-424E28B8CBAE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5B6A2F3-6B11-4ABC-1FB8-46D51270162C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F626DA-35D4-EA6B-588D-3197074FC95A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4CF12F6-8DC8-D04F-8C5E-3C4255193B57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EF80E26-33F1-7A85-2A09-7D17AEAEA37D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5A3AEDB-086C-1633-CABB-85B5B555BCD4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8EE7CD0-57E9-725D-0ABA-0EF00B0BEF4C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A7B08DC-9032-C055-8F9A-5CA0ECF5317E}"/>
              </a:ext>
            </a:extLst>
          </p:cNvPr>
          <p:cNvGrpSpPr/>
          <p:nvPr/>
        </p:nvGrpSpPr>
        <p:grpSpPr>
          <a:xfrm rot="17997759">
            <a:off x="1623747" y="418653"/>
            <a:ext cx="622605" cy="918208"/>
            <a:chOff x="4911169" y="378385"/>
            <a:chExt cx="1456888" cy="2148593"/>
          </a:xfrm>
        </p:grpSpPr>
        <p:sp>
          <p:nvSpPr>
            <p:cNvPr id="5" name="수행의 시작/종료 4">
              <a:extLst>
                <a:ext uri="{FF2B5EF4-FFF2-40B4-BE49-F238E27FC236}">
                  <a16:creationId xmlns:a16="http://schemas.microsoft.com/office/drawing/2014/main" id="{C0DD591F-41DD-86E4-1606-8EAC9F6E8DF1}"/>
                </a:ext>
              </a:extLst>
            </p:cNvPr>
            <p:cNvSpPr/>
            <p:nvPr/>
          </p:nvSpPr>
          <p:spPr>
            <a:xfrm rot="13253012">
              <a:off x="4911169" y="1218457"/>
              <a:ext cx="1417129" cy="439019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6" name="수행의 시작/종료 5">
              <a:extLst>
                <a:ext uri="{FF2B5EF4-FFF2-40B4-BE49-F238E27FC236}">
                  <a16:creationId xmlns:a16="http://schemas.microsoft.com/office/drawing/2014/main" id="{FC107579-A30C-3F70-4A68-E83222256CB5}"/>
                </a:ext>
              </a:extLst>
            </p:cNvPr>
            <p:cNvSpPr/>
            <p:nvPr/>
          </p:nvSpPr>
          <p:spPr>
            <a:xfrm rot="19906046">
              <a:off x="4943341" y="652199"/>
              <a:ext cx="1282409" cy="439019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7CBEE7E-B49E-96B1-0887-5382A1D1BE56}"/>
                </a:ext>
              </a:extLst>
            </p:cNvPr>
            <p:cNvSpPr/>
            <p:nvPr/>
          </p:nvSpPr>
          <p:spPr>
            <a:xfrm rot="16200000">
              <a:off x="5561759" y="761517"/>
              <a:ext cx="1085848" cy="3714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FF10DB1-A041-95C9-422B-A90D0A4F6304}"/>
                </a:ext>
              </a:extLst>
            </p:cNvPr>
            <p:cNvSpPr/>
            <p:nvPr/>
          </p:nvSpPr>
          <p:spPr>
            <a:xfrm>
              <a:off x="5823942" y="378385"/>
              <a:ext cx="544115" cy="52864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5" name="지연 14">
              <a:extLst>
                <a:ext uri="{FF2B5EF4-FFF2-40B4-BE49-F238E27FC236}">
                  <a16:creationId xmlns:a16="http://schemas.microsoft.com/office/drawing/2014/main" id="{BF68378E-BEF1-D8A5-6F0F-3F7524E9E832}"/>
                </a:ext>
              </a:extLst>
            </p:cNvPr>
            <p:cNvSpPr/>
            <p:nvPr/>
          </p:nvSpPr>
          <p:spPr>
            <a:xfrm rot="5400000">
              <a:off x="5599327" y="1904995"/>
              <a:ext cx="1036797" cy="207170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83799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26FF8B-ADE1-23B1-AF61-CD11B46961A8}"/>
              </a:ext>
            </a:extLst>
          </p:cNvPr>
          <p:cNvSpPr/>
          <p:nvPr/>
        </p:nvSpPr>
        <p:spPr>
          <a:xfrm>
            <a:off x="73438" y="87571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257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562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257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562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257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562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5606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5959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C8C53-60C0-F5ED-4855-E656DF217E2A}"/>
              </a:ext>
            </a:extLst>
          </p:cNvPr>
          <p:cNvSpPr/>
          <p:nvPr/>
        </p:nvSpPr>
        <p:spPr>
          <a:xfrm>
            <a:off x="530340" y="1323620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89A00B-DDF6-EEC9-1F60-6B3B25CFE82F}"/>
              </a:ext>
            </a:extLst>
          </p:cNvPr>
          <p:cNvSpPr/>
          <p:nvPr/>
        </p:nvSpPr>
        <p:spPr>
          <a:xfrm>
            <a:off x="1688409" y="1320948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4" name="수행의 시작/종료 53">
            <a:extLst>
              <a:ext uri="{FF2B5EF4-FFF2-40B4-BE49-F238E27FC236}">
                <a16:creationId xmlns:a16="http://schemas.microsoft.com/office/drawing/2014/main" id="{72D2C21C-784C-68B0-2E7B-8FB667FA9B2F}"/>
              </a:ext>
            </a:extLst>
          </p:cNvPr>
          <p:cNvSpPr/>
          <p:nvPr/>
        </p:nvSpPr>
        <p:spPr>
          <a:xfrm rot="5400000">
            <a:off x="1785340" y="917374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5" name="수행의 시작/종료 54">
            <a:extLst>
              <a:ext uri="{FF2B5EF4-FFF2-40B4-BE49-F238E27FC236}">
                <a16:creationId xmlns:a16="http://schemas.microsoft.com/office/drawing/2014/main" id="{8449A937-9B34-AF65-EBF4-94BA9D2CD78A}"/>
              </a:ext>
            </a:extLst>
          </p:cNvPr>
          <p:cNvSpPr/>
          <p:nvPr/>
        </p:nvSpPr>
        <p:spPr>
          <a:xfrm rot="12315435">
            <a:off x="1645125" y="1065163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8" name="지연 57">
            <a:extLst>
              <a:ext uri="{FF2B5EF4-FFF2-40B4-BE49-F238E27FC236}">
                <a16:creationId xmlns:a16="http://schemas.microsoft.com/office/drawing/2014/main" id="{DE3032FA-48A3-9711-DEC0-92357252D589}"/>
              </a:ext>
            </a:extLst>
          </p:cNvPr>
          <p:cNvSpPr/>
          <p:nvPr/>
        </p:nvSpPr>
        <p:spPr>
          <a:xfrm rot="19409389">
            <a:off x="1936021" y="650772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5409A64-EF50-9345-C50B-222F6BA4F930}"/>
              </a:ext>
            </a:extLst>
          </p:cNvPr>
          <p:cNvSpPr/>
          <p:nvPr/>
        </p:nvSpPr>
        <p:spPr>
          <a:xfrm rot="8609389">
            <a:off x="1576684" y="877586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E7EEEC9A-3316-BFAF-5CE6-5480051C1EAF}"/>
              </a:ext>
            </a:extLst>
          </p:cNvPr>
          <p:cNvSpPr/>
          <p:nvPr/>
        </p:nvSpPr>
        <p:spPr>
          <a:xfrm rot="19409389">
            <a:off x="2155803" y="120949"/>
            <a:ext cx="648000" cy="648000"/>
          </a:xfrm>
          <a:prstGeom prst="ellipse">
            <a:avLst/>
          </a:prstGeom>
          <a:solidFill>
            <a:srgbClr val="043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9EC3CE3-D026-1376-621E-2977F011F915}"/>
              </a:ext>
            </a:extLst>
          </p:cNvPr>
          <p:cNvSpPr/>
          <p:nvPr/>
        </p:nvSpPr>
        <p:spPr>
          <a:xfrm rot="14009389">
            <a:off x="1577664" y="936866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CDB148-D3AB-38D4-0CB3-EA340A8B7939}"/>
              </a:ext>
            </a:extLst>
          </p:cNvPr>
          <p:cNvSpPr/>
          <p:nvPr/>
        </p:nvSpPr>
        <p:spPr>
          <a:xfrm>
            <a:off x="2846477" y="1318334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612EC57-2B70-9E9B-71D9-88C3FC6C8A37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F324ACE-4D86-2954-1B3C-08B032F6D2FC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5F1039A-AC05-4438-7F5C-34AF50CA4A74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A5D3A96-462E-3A61-898C-CBCEB807130A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255B5A6-B4F9-DCE7-A3D4-2E08759FB565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380BD9D-C397-9974-EC3A-E4EEECFF8D1D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928C48-1AB3-4213-17EF-5C5F7BDECB48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ABA2E1-A2B7-7EA3-B346-C8D6B68CDB7D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C17D331-CD59-9708-6DEE-27CBE7335A65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FC7FD03-4EB4-5BDC-C23A-AC1736DBEB08}"/>
              </a:ext>
            </a:extLst>
          </p:cNvPr>
          <p:cNvSpPr/>
          <p:nvPr/>
        </p:nvSpPr>
        <p:spPr>
          <a:xfrm>
            <a:off x="751376" y="41509"/>
            <a:ext cx="917666" cy="496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CCBCB5-C0D7-6E16-454A-BB2546001CAD}"/>
              </a:ext>
            </a:extLst>
          </p:cNvPr>
          <p:cNvSpPr/>
          <p:nvPr/>
        </p:nvSpPr>
        <p:spPr>
          <a:xfrm>
            <a:off x="2526238" y="41217"/>
            <a:ext cx="917666" cy="49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</p:spTree>
    <p:extLst>
      <p:ext uri="{BB962C8B-B14F-4D97-AF65-F5344CB8AC3E}">
        <p14:creationId xmlns:p14="http://schemas.microsoft.com/office/powerpoint/2010/main" val="270568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970F56-85D7-2D86-ED8F-D3BD495BDE04}"/>
              </a:ext>
            </a:extLst>
          </p:cNvPr>
          <p:cNvSpPr/>
          <p:nvPr/>
        </p:nvSpPr>
        <p:spPr>
          <a:xfrm>
            <a:off x="73438" y="85489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0488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3541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0488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354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0488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354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29F80BB-1EBD-5C5B-9383-C4EF2AA36C70}"/>
              </a:ext>
            </a:extLst>
          </p:cNvPr>
          <p:cNvGrpSpPr/>
          <p:nvPr/>
        </p:nvGrpSpPr>
        <p:grpSpPr>
          <a:xfrm>
            <a:off x="1688409" y="433524"/>
            <a:ext cx="799862" cy="763226"/>
            <a:chOff x="5428060" y="1500188"/>
            <a:chExt cx="1871662" cy="1785937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F797D2F-18A2-395B-2D65-B61CC34B4EFB}"/>
                </a:ext>
              </a:extLst>
            </p:cNvPr>
            <p:cNvSpPr/>
            <p:nvPr/>
          </p:nvSpPr>
          <p:spPr>
            <a:xfrm>
              <a:off x="5428060" y="1500188"/>
              <a:ext cx="1871662" cy="178593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0BFA685-4FDC-F3FB-CB53-C2826CFE3883}"/>
                </a:ext>
              </a:extLst>
            </p:cNvPr>
            <p:cNvSpPr/>
            <p:nvPr/>
          </p:nvSpPr>
          <p:spPr>
            <a:xfrm>
              <a:off x="5806678" y="1852016"/>
              <a:ext cx="1114425" cy="101441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23824A0-ECF2-361C-4712-80BB74FD9714}"/>
              </a:ext>
            </a:extLst>
          </p:cNvPr>
          <p:cNvSpPr/>
          <p:nvPr/>
        </p:nvSpPr>
        <p:spPr>
          <a:xfrm>
            <a:off x="530340" y="1321538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743534-5595-A803-F8C1-454916668935}"/>
              </a:ext>
            </a:extLst>
          </p:cNvPr>
          <p:cNvSpPr/>
          <p:nvPr/>
        </p:nvSpPr>
        <p:spPr>
          <a:xfrm>
            <a:off x="1688409" y="1318866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DF7C4BC-4297-233B-474A-CA037073F612}"/>
              </a:ext>
            </a:extLst>
          </p:cNvPr>
          <p:cNvSpPr/>
          <p:nvPr/>
        </p:nvSpPr>
        <p:spPr>
          <a:xfrm>
            <a:off x="2846477" y="1316252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BF37711-D044-3DE1-278B-2BDB6677501C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2986E23-2FE8-575E-337A-DBA356664514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13236C7-B425-9524-72A3-3567D493A892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4C3EF9C-BD73-7B9A-9744-7B4D424B05F0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969B3AE-A43B-AD75-E523-A4E9A0FD751F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99F7764-735F-6B27-EFE1-720618E6D72C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26273F2-574C-C460-9050-809BCD054D87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A451D4-0E99-AA91-503C-AAD2395EC848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D88F89-61AE-294C-BE11-910683014C16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53B2F89-032C-40D0-F57C-8D5CC2C7C75A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446BA54-1C65-97C4-0A54-F282C07A4362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EE54CB-28AD-43BB-5F97-BEFDB355ABBE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4AC231A-6ED1-966A-9859-2265616AEB45}"/>
              </a:ext>
            </a:extLst>
          </p:cNvPr>
          <p:cNvGrpSpPr/>
          <p:nvPr/>
        </p:nvGrpSpPr>
        <p:grpSpPr>
          <a:xfrm>
            <a:off x="1791571" y="309358"/>
            <a:ext cx="788946" cy="615198"/>
            <a:chOff x="1791571" y="309358"/>
            <a:chExt cx="788946" cy="615198"/>
          </a:xfrm>
        </p:grpSpPr>
        <p:sp>
          <p:nvSpPr>
            <p:cNvPr id="11" name="수행의 시작/종료 10">
              <a:extLst>
                <a:ext uri="{FF2B5EF4-FFF2-40B4-BE49-F238E27FC236}">
                  <a16:creationId xmlns:a16="http://schemas.microsoft.com/office/drawing/2014/main" id="{44433E97-B3F2-2B47-4157-E81065A00EC4}"/>
                </a:ext>
              </a:extLst>
            </p:cNvPr>
            <p:cNvSpPr/>
            <p:nvPr/>
          </p:nvSpPr>
          <p:spPr>
            <a:xfrm rot="468149">
              <a:off x="1978168" y="339542"/>
              <a:ext cx="548041" cy="187616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 dirty="0"/>
            </a:p>
          </p:txBody>
        </p:sp>
        <p:sp>
          <p:nvSpPr>
            <p:cNvPr id="12" name="수행의 시작/종료 11">
              <a:extLst>
                <a:ext uri="{FF2B5EF4-FFF2-40B4-BE49-F238E27FC236}">
                  <a16:creationId xmlns:a16="http://schemas.microsoft.com/office/drawing/2014/main" id="{7CBC2FC1-B9C1-AD3E-950A-1EEC2E23FB43}"/>
                </a:ext>
              </a:extLst>
            </p:cNvPr>
            <p:cNvSpPr/>
            <p:nvPr/>
          </p:nvSpPr>
          <p:spPr>
            <a:xfrm rot="15968787">
              <a:off x="1768575" y="518357"/>
              <a:ext cx="605614" cy="187616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5A62643-DEC4-4D91-80AD-A82E938E2A37}"/>
                </a:ext>
              </a:extLst>
            </p:cNvPr>
            <p:cNvSpPr/>
            <p:nvPr/>
          </p:nvSpPr>
          <p:spPr>
            <a:xfrm rot="19103047">
              <a:off x="2116476" y="495521"/>
              <a:ext cx="464041" cy="15875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E285578-A7E3-E55A-A83E-1E4F533DD2F6}"/>
                </a:ext>
              </a:extLst>
            </p:cNvPr>
            <p:cNvSpPr/>
            <p:nvPr/>
          </p:nvSpPr>
          <p:spPr>
            <a:xfrm rot="2903047">
              <a:off x="2327070" y="372726"/>
              <a:ext cx="232529" cy="2259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4" name="지연 33">
              <a:extLst>
                <a:ext uri="{FF2B5EF4-FFF2-40B4-BE49-F238E27FC236}">
                  <a16:creationId xmlns:a16="http://schemas.microsoft.com/office/drawing/2014/main" id="{C1AB8DA5-DABE-001F-DB17-EAFB862352AB}"/>
                </a:ext>
              </a:extLst>
            </p:cNvPr>
            <p:cNvSpPr/>
            <p:nvPr/>
          </p:nvSpPr>
          <p:spPr>
            <a:xfrm rot="8303047">
              <a:off x="1791571" y="836021"/>
              <a:ext cx="443078" cy="88535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C8818840-A80B-6410-E3BC-726FA9EC0526}"/>
              </a:ext>
            </a:extLst>
          </p:cNvPr>
          <p:cNvSpPr/>
          <p:nvPr/>
        </p:nvSpPr>
        <p:spPr>
          <a:xfrm>
            <a:off x="1378772" y="812721"/>
            <a:ext cx="648000" cy="648000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</p:spTree>
    <p:extLst>
      <p:ext uri="{BB962C8B-B14F-4D97-AF65-F5344CB8AC3E}">
        <p14:creationId xmlns:p14="http://schemas.microsoft.com/office/powerpoint/2010/main" val="276026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970F56-85D7-2D86-ED8F-D3BD495BDE04}"/>
              </a:ext>
            </a:extLst>
          </p:cNvPr>
          <p:cNvSpPr/>
          <p:nvPr/>
        </p:nvSpPr>
        <p:spPr>
          <a:xfrm>
            <a:off x="73438" y="85489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0488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3541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0488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354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0488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354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29F80BB-1EBD-5C5B-9383-C4EF2AA36C70}"/>
              </a:ext>
            </a:extLst>
          </p:cNvPr>
          <p:cNvGrpSpPr/>
          <p:nvPr/>
        </p:nvGrpSpPr>
        <p:grpSpPr>
          <a:xfrm>
            <a:off x="1688409" y="433524"/>
            <a:ext cx="799862" cy="763226"/>
            <a:chOff x="5428060" y="1500188"/>
            <a:chExt cx="1871662" cy="1785937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F797D2F-18A2-395B-2D65-B61CC34B4EFB}"/>
                </a:ext>
              </a:extLst>
            </p:cNvPr>
            <p:cNvSpPr/>
            <p:nvPr/>
          </p:nvSpPr>
          <p:spPr>
            <a:xfrm>
              <a:off x="5428060" y="1500188"/>
              <a:ext cx="1871662" cy="178593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0BFA685-4FDC-F3FB-CB53-C2826CFE3883}"/>
                </a:ext>
              </a:extLst>
            </p:cNvPr>
            <p:cNvSpPr/>
            <p:nvPr/>
          </p:nvSpPr>
          <p:spPr>
            <a:xfrm>
              <a:off x="5806678" y="1852016"/>
              <a:ext cx="1114425" cy="101441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23824A0-ECF2-361C-4712-80BB74FD9714}"/>
              </a:ext>
            </a:extLst>
          </p:cNvPr>
          <p:cNvSpPr/>
          <p:nvPr/>
        </p:nvSpPr>
        <p:spPr>
          <a:xfrm>
            <a:off x="530340" y="1321538"/>
            <a:ext cx="799862" cy="915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743534-5595-A803-F8C1-454916668935}"/>
              </a:ext>
            </a:extLst>
          </p:cNvPr>
          <p:cNvSpPr/>
          <p:nvPr/>
        </p:nvSpPr>
        <p:spPr>
          <a:xfrm>
            <a:off x="1688409" y="1318866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DF7C4BC-4297-233B-474A-CA037073F612}"/>
              </a:ext>
            </a:extLst>
          </p:cNvPr>
          <p:cNvSpPr/>
          <p:nvPr/>
        </p:nvSpPr>
        <p:spPr>
          <a:xfrm>
            <a:off x="2846477" y="1316252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BF37711-D044-3DE1-278B-2BDB6677501C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2986E23-2FE8-575E-337A-DBA356664514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13236C7-B425-9524-72A3-3567D493A892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4C3EF9C-BD73-7B9A-9744-7B4D424B05F0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969B3AE-A43B-AD75-E523-A4E9A0FD751F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99F7764-735F-6B27-EFE1-720618E6D72C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26273F2-574C-C460-9050-809BCD054D87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A451D4-0E99-AA91-503C-AAD2395EC848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D88F89-61AE-294C-BE11-910683014C16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53B2F89-032C-40D0-F57C-8D5CC2C7C75A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446BA54-1C65-97C4-0A54-F282C07A4362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EE54CB-28AD-43BB-5F97-BEFDB355ABBE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BAD6DB6-4665-E1FE-605D-7EFBE77E00B0}"/>
              </a:ext>
            </a:extLst>
          </p:cNvPr>
          <p:cNvGrpSpPr/>
          <p:nvPr/>
        </p:nvGrpSpPr>
        <p:grpSpPr>
          <a:xfrm>
            <a:off x="1791571" y="309358"/>
            <a:ext cx="788946" cy="615198"/>
            <a:chOff x="1791571" y="309358"/>
            <a:chExt cx="788946" cy="615198"/>
          </a:xfrm>
        </p:grpSpPr>
        <p:sp>
          <p:nvSpPr>
            <p:cNvPr id="11" name="수행의 시작/종료 10">
              <a:extLst>
                <a:ext uri="{FF2B5EF4-FFF2-40B4-BE49-F238E27FC236}">
                  <a16:creationId xmlns:a16="http://schemas.microsoft.com/office/drawing/2014/main" id="{3098EADD-62D6-ECD3-25E8-584EFAB07705}"/>
                </a:ext>
              </a:extLst>
            </p:cNvPr>
            <p:cNvSpPr/>
            <p:nvPr/>
          </p:nvSpPr>
          <p:spPr>
            <a:xfrm rot="468149">
              <a:off x="1978168" y="339542"/>
              <a:ext cx="548041" cy="187616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 dirty="0"/>
            </a:p>
          </p:txBody>
        </p:sp>
        <p:sp>
          <p:nvSpPr>
            <p:cNvPr id="12" name="수행의 시작/종료 11">
              <a:extLst>
                <a:ext uri="{FF2B5EF4-FFF2-40B4-BE49-F238E27FC236}">
                  <a16:creationId xmlns:a16="http://schemas.microsoft.com/office/drawing/2014/main" id="{45E64E45-9392-D718-7BD1-292F38A95832}"/>
                </a:ext>
              </a:extLst>
            </p:cNvPr>
            <p:cNvSpPr/>
            <p:nvPr/>
          </p:nvSpPr>
          <p:spPr>
            <a:xfrm rot="15968787">
              <a:off x="1768575" y="518357"/>
              <a:ext cx="605614" cy="187616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9512C8-C6BD-7F0A-2DFB-07B23C6F3E67}"/>
                </a:ext>
              </a:extLst>
            </p:cNvPr>
            <p:cNvSpPr/>
            <p:nvPr/>
          </p:nvSpPr>
          <p:spPr>
            <a:xfrm rot="19103047">
              <a:off x="2116476" y="495521"/>
              <a:ext cx="464041" cy="15875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E741FF3-AC46-0C42-AC47-314A56E936D5}"/>
                </a:ext>
              </a:extLst>
            </p:cNvPr>
            <p:cNvSpPr/>
            <p:nvPr/>
          </p:nvSpPr>
          <p:spPr>
            <a:xfrm rot="2903047">
              <a:off x="2327070" y="372726"/>
              <a:ext cx="232529" cy="2259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4" name="지연 33">
              <a:extLst>
                <a:ext uri="{FF2B5EF4-FFF2-40B4-BE49-F238E27FC236}">
                  <a16:creationId xmlns:a16="http://schemas.microsoft.com/office/drawing/2014/main" id="{61FDEA22-F08C-608C-C74F-8B770917BC6E}"/>
                </a:ext>
              </a:extLst>
            </p:cNvPr>
            <p:cNvSpPr/>
            <p:nvPr/>
          </p:nvSpPr>
          <p:spPr>
            <a:xfrm rot="8303047">
              <a:off x="1791571" y="836021"/>
              <a:ext cx="443078" cy="88535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199D0D77-2CE3-383C-D6EA-6CBB98A3D34A}"/>
              </a:ext>
            </a:extLst>
          </p:cNvPr>
          <p:cNvSpPr/>
          <p:nvPr/>
        </p:nvSpPr>
        <p:spPr>
          <a:xfrm>
            <a:off x="1378772" y="812721"/>
            <a:ext cx="648000" cy="648000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</p:spTree>
    <p:extLst>
      <p:ext uri="{BB962C8B-B14F-4D97-AF65-F5344CB8AC3E}">
        <p14:creationId xmlns:p14="http://schemas.microsoft.com/office/powerpoint/2010/main" val="80690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970F56-85D7-2D86-ED8F-D3BD495BDE04}"/>
              </a:ext>
            </a:extLst>
          </p:cNvPr>
          <p:cNvSpPr/>
          <p:nvPr/>
        </p:nvSpPr>
        <p:spPr>
          <a:xfrm>
            <a:off x="73438" y="89627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4626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7679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4626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7680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4626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7680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29F80BB-1EBD-5C5B-9383-C4EF2AA36C70}"/>
              </a:ext>
            </a:extLst>
          </p:cNvPr>
          <p:cNvGrpSpPr/>
          <p:nvPr/>
        </p:nvGrpSpPr>
        <p:grpSpPr>
          <a:xfrm>
            <a:off x="1688409" y="437662"/>
            <a:ext cx="799862" cy="763226"/>
            <a:chOff x="5428060" y="1500188"/>
            <a:chExt cx="1871662" cy="1785937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F797D2F-18A2-395B-2D65-B61CC34B4EFB}"/>
                </a:ext>
              </a:extLst>
            </p:cNvPr>
            <p:cNvSpPr/>
            <p:nvPr/>
          </p:nvSpPr>
          <p:spPr>
            <a:xfrm>
              <a:off x="5428060" y="1500188"/>
              <a:ext cx="1871662" cy="178593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0BFA685-4FDC-F3FB-CB53-C2826CFE3883}"/>
                </a:ext>
              </a:extLst>
            </p:cNvPr>
            <p:cNvSpPr/>
            <p:nvPr/>
          </p:nvSpPr>
          <p:spPr>
            <a:xfrm>
              <a:off x="5806678" y="1852016"/>
              <a:ext cx="1114425" cy="101441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23824A0-ECF2-361C-4712-80BB74FD9714}"/>
              </a:ext>
            </a:extLst>
          </p:cNvPr>
          <p:cNvSpPr/>
          <p:nvPr/>
        </p:nvSpPr>
        <p:spPr>
          <a:xfrm>
            <a:off x="530340" y="1325676"/>
            <a:ext cx="799862" cy="915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743534-5595-A803-F8C1-454916668935}"/>
              </a:ext>
            </a:extLst>
          </p:cNvPr>
          <p:cNvSpPr/>
          <p:nvPr/>
        </p:nvSpPr>
        <p:spPr>
          <a:xfrm>
            <a:off x="1688409" y="1323004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DF7C4BC-4297-233B-474A-CA037073F612}"/>
              </a:ext>
            </a:extLst>
          </p:cNvPr>
          <p:cNvSpPr/>
          <p:nvPr/>
        </p:nvSpPr>
        <p:spPr>
          <a:xfrm>
            <a:off x="2846477" y="1320390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5965013-B13E-438D-164B-14D859675934}"/>
              </a:ext>
            </a:extLst>
          </p:cNvPr>
          <p:cNvSpPr/>
          <p:nvPr/>
        </p:nvSpPr>
        <p:spPr>
          <a:xfrm>
            <a:off x="606276" y="1432411"/>
            <a:ext cx="648000" cy="648000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3B2B12A-9DEE-144B-B8BA-8B824E05F111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B42023A-0C8E-B464-FB54-2BE8DC5D6E87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A697CCC-4704-0C92-2410-4313E56D8572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B5416E1-0253-606D-615F-0BC029FB062D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408A753-F085-311A-49D0-578FCF90AE37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4EBB08D-5D4B-5A81-697E-6A08E218BA26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41B20B-AAA1-56AC-8058-19B584044776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03BDED6-A89E-F61D-FBDD-E512CAE3276F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4D1CEBF-AD26-C1D9-A520-F3B73819EEF1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160AE52-4C90-47FE-41B9-3BAC51C1B920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16046FB-EF21-D489-2BB1-79EC186FF2AA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2263E96-D154-FDC5-2E4F-91D82863C17A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46C8D79-FDEF-C14B-08FC-98E761C1A4B3}"/>
              </a:ext>
            </a:extLst>
          </p:cNvPr>
          <p:cNvGrpSpPr/>
          <p:nvPr/>
        </p:nvGrpSpPr>
        <p:grpSpPr>
          <a:xfrm>
            <a:off x="1791571" y="309358"/>
            <a:ext cx="788946" cy="615198"/>
            <a:chOff x="1791571" y="309358"/>
            <a:chExt cx="788946" cy="615198"/>
          </a:xfrm>
        </p:grpSpPr>
        <p:sp>
          <p:nvSpPr>
            <p:cNvPr id="10" name="수행의 시작/종료 9">
              <a:extLst>
                <a:ext uri="{FF2B5EF4-FFF2-40B4-BE49-F238E27FC236}">
                  <a16:creationId xmlns:a16="http://schemas.microsoft.com/office/drawing/2014/main" id="{62297B45-A2FF-2047-8DB5-C71A2A984C04}"/>
                </a:ext>
              </a:extLst>
            </p:cNvPr>
            <p:cNvSpPr/>
            <p:nvPr/>
          </p:nvSpPr>
          <p:spPr>
            <a:xfrm rot="468149">
              <a:off x="1978168" y="339542"/>
              <a:ext cx="548041" cy="187616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 dirty="0"/>
            </a:p>
          </p:txBody>
        </p:sp>
        <p:sp>
          <p:nvSpPr>
            <p:cNvPr id="11" name="수행의 시작/종료 10">
              <a:extLst>
                <a:ext uri="{FF2B5EF4-FFF2-40B4-BE49-F238E27FC236}">
                  <a16:creationId xmlns:a16="http://schemas.microsoft.com/office/drawing/2014/main" id="{87FB0132-AB95-2144-A813-147EB4F78FCF}"/>
                </a:ext>
              </a:extLst>
            </p:cNvPr>
            <p:cNvSpPr/>
            <p:nvPr/>
          </p:nvSpPr>
          <p:spPr>
            <a:xfrm rot="15968787">
              <a:off x="1768575" y="518357"/>
              <a:ext cx="605614" cy="187616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A5DD20D-814B-25F3-2090-A3EF278A3138}"/>
                </a:ext>
              </a:extLst>
            </p:cNvPr>
            <p:cNvSpPr/>
            <p:nvPr/>
          </p:nvSpPr>
          <p:spPr>
            <a:xfrm rot="19103047">
              <a:off x="2116476" y="495521"/>
              <a:ext cx="464041" cy="15875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2A1BB13-A984-4414-82C3-7F99D34A9329}"/>
                </a:ext>
              </a:extLst>
            </p:cNvPr>
            <p:cNvSpPr/>
            <p:nvPr/>
          </p:nvSpPr>
          <p:spPr>
            <a:xfrm rot="2903047">
              <a:off x="2327070" y="372726"/>
              <a:ext cx="232529" cy="2259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7" name="지연 16">
              <a:extLst>
                <a:ext uri="{FF2B5EF4-FFF2-40B4-BE49-F238E27FC236}">
                  <a16:creationId xmlns:a16="http://schemas.microsoft.com/office/drawing/2014/main" id="{CD2A19E5-EC0A-A947-C469-8EBAD1E7366B}"/>
                </a:ext>
              </a:extLst>
            </p:cNvPr>
            <p:cNvSpPr/>
            <p:nvPr/>
          </p:nvSpPr>
          <p:spPr>
            <a:xfrm rot="8303047">
              <a:off x="1791571" y="836021"/>
              <a:ext cx="443078" cy="88535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239121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970F56-85D7-2D86-ED8F-D3BD495BDE04}"/>
              </a:ext>
            </a:extLst>
          </p:cNvPr>
          <p:cNvSpPr/>
          <p:nvPr/>
        </p:nvSpPr>
        <p:spPr>
          <a:xfrm>
            <a:off x="73438" y="85489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0488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3541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0488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354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0488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354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29F80BB-1EBD-5C5B-9383-C4EF2AA36C70}"/>
              </a:ext>
            </a:extLst>
          </p:cNvPr>
          <p:cNvGrpSpPr/>
          <p:nvPr/>
        </p:nvGrpSpPr>
        <p:grpSpPr>
          <a:xfrm>
            <a:off x="1688409" y="433524"/>
            <a:ext cx="799862" cy="763226"/>
            <a:chOff x="5428060" y="1500188"/>
            <a:chExt cx="1871662" cy="1785937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F797D2F-18A2-395B-2D65-B61CC34B4EFB}"/>
                </a:ext>
              </a:extLst>
            </p:cNvPr>
            <p:cNvSpPr/>
            <p:nvPr/>
          </p:nvSpPr>
          <p:spPr>
            <a:xfrm>
              <a:off x="5428060" y="1500188"/>
              <a:ext cx="1871662" cy="178593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0BFA685-4FDC-F3FB-CB53-C2826CFE3883}"/>
                </a:ext>
              </a:extLst>
            </p:cNvPr>
            <p:cNvSpPr/>
            <p:nvPr/>
          </p:nvSpPr>
          <p:spPr>
            <a:xfrm>
              <a:off x="5806678" y="1852016"/>
              <a:ext cx="1114425" cy="101441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23824A0-ECF2-361C-4712-80BB74FD9714}"/>
              </a:ext>
            </a:extLst>
          </p:cNvPr>
          <p:cNvSpPr/>
          <p:nvPr/>
        </p:nvSpPr>
        <p:spPr>
          <a:xfrm>
            <a:off x="530340" y="1321538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743534-5595-A803-F8C1-454916668935}"/>
              </a:ext>
            </a:extLst>
          </p:cNvPr>
          <p:cNvSpPr/>
          <p:nvPr/>
        </p:nvSpPr>
        <p:spPr>
          <a:xfrm>
            <a:off x="1688409" y="1318866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DF7C4BC-4297-233B-474A-CA037073F612}"/>
              </a:ext>
            </a:extLst>
          </p:cNvPr>
          <p:cNvSpPr/>
          <p:nvPr/>
        </p:nvSpPr>
        <p:spPr>
          <a:xfrm>
            <a:off x="2846477" y="1316252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E3D6300-E8CE-BA9D-373A-FE0CF8F78DC8}"/>
              </a:ext>
            </a:extLst>
          </p:cNvPr>
          <p:cNvSpPr/>
          <p:nvPr/>
        </p:nvSpPr>
        <p:spPr>
          <a:xfrm>
            <a:off x="606276" y="1432411"/>
            <a:ext cx="648000" cy="648000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03245D2-22C1-BBA7-97C2-717897379CA2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86ED765-3AB8-EAD7-3519-BFA108474F8A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74742E8-CDA4-0AE6-D73C-6D5DCE55B604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3D61B9A-4E37-4CAC-FD3A-A81D9B399D0A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C51A010-BBE7-C93E-035D-9AE1DB9D087E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6F7FB5C-3152-05AB-6432-2A4B295DBDA8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69D747F-99B7-6E79-4B3A-9D1E2E89AF16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2C82F61-D0A2-3127-1BF5-69D63D507706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CD998C2-0D69-1E72-567C-905CAC032DBD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5167D78-118A-196B-8DEE-F8B7539BB0BC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048CCE1-1843-901A-C5D4-6F8635622BE7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E07A5DE-7B8F-7AF9-2375-3D1FD7DF3555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AFA8602-D6E5-9359-C62F-F8EC6C196BCA}"/>
              </a:ext>
            </a:extLst>
          </p:cNvPr>
          <p:cNvGrpSpPr/>
          <p:nvPr/>
        </p:nvGrpSpPr>
        <p:grpSpPr>
          <a:xfrm>
            <a:off x="1791571" y="309358"/>
            <a:ext cx="788946" cy="615198"/>
            <a:chOff x="1791571" y="309358"/>
            <a:chExt cx="788946" cy="615198"/>
          </a:xfrm>
        </p:grpSpPr>
        <p:sp>
          <p:nvSpPr>
            <p:cNvPr id="10" name="수행의 시작/종료 9">
              <a:extLst>
                <a:ext uri="{FF2B5EF4-FFF2-40B4-BE49-F238E27FC236}">
                  <a16:creationId xmlns:a16="http://schemas.microsoft.com/office/drawing/2014/main" id="{34A93729-3347-C759-B3B9-BBB073AD2F40}"/>
                </a:ext>
              </a:extLst>
            </p:cNvPr>
            <p:cNvSpPr/>
            <p:nvPr/>
          </p:nvSpPr>
          <p:spPr>
            <a:xfrm rot="468149">
              <a:off x="1978168" y="339542"/>
              <a:ext cx="548041" cy="187616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 dirty="0"/>
            </a:p>
          </p:txBody>
        </p:sp>
        <p:sp>
          <p:nvSpPr>
            <p:cNvPr id="11" name="수행의 시작/종료 10">
              <a:extLst>
                <a:ext uri="{FF2B5EF4-FFF2-40B4-BE49-F238E27FC236}">
                  <a16:creationId xmlns:a16="http://schemas.microsoft.com/office/drawing/2014/main" id="{76BB3A31-758A-6CD0-5C65-DEBCC4FF5BB6}"/>
                </a:ext>
              </a:extLst>
            </p:cNvPr>
            <p:cNvSpPr/>
            <p:nvPr/>
          </p:nvSpPr>
          <p:spPr>
            <a:xfrm rot="15968787">
              <a:off x="1768575" y="518357"/>
              <a:ext cx="605614" cy="187616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CDC015-60FD-60B6-FF08-10C507F85FE7}"/>
                </a:ext>
              </a:extLst>
            </p:cNvPr>
            <p:cNvSpPr/>
            <p:nvPr/>
          </p:nvSpPr>
          <p:spPr>
            <a:xfrm rot="19103047">
              <a:off x="2116476" y="495521"/>
              <a:ext cx="464041" cy="15875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B5B2A32-0334-5D9A-823E-69F6D22D2800}"/>
                </a:ext>
              </a:extLst>
            </p:cNvPr>
            <p:cNvSpPr/>
            <p:nvPr/>
          </p:nvSpPr>
          <p:spPr>
            <a:xfrm rot="2903047">
              <a:off x="2327070" y="372726"/>
              <a:ext cx="232529" cy="2259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7" name="지연 16">
              <a:extLst>
                <a:ext uri="{FF2B5EF4-FFF2-40B4-BE49-F238E27FC236}">
                  <a16:creationId xmlns:a16="http://schemas.microsoft.com/office/drawing/2014/main" id="{FBE33587-9F24-5A2C-7657-673D75B118B8}"/>
                </a:ext>
              </a:extLst>
            </p:cNvPr>
            <p:cNvSpPr/>
            <p:nvPr/>
          </p:nvSpPr>
          <p:spPr>
            <a:xfrm rot="8303047">
              <a:off x="1791571" y="836021"/>
              <a:ext cx="443078" cy="88535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2426002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9628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4627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7680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4627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7681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4627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7681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7663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8016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8C92BFC-D439-7D76-7F9F-F1A462C5F6FD}"/>
              </a:ext>
            </a:extLst>
          </p:cNvPr>
          <p:cNvGrpSpPr/>
          <p:nvPr/>
        </p:nvGrpSpPr>
        <p:grpSpPr>
          <a:xfrm>
            <a:off x="1582015" y="199011"/>
            <a:ext cx="622605" cy="918208"/>
            <a:chOff x="4911169" y="378385"/>
            <a:chExt cx="1456888" cy="2148593"/>
          </a:xfrm>
        </p:grpSpPr>
        <p:sp>
          <p:nvSpPr>
            <p:cNvPr id="27" name="수행의 시작/종료 26">
              <a:extLst>
                <a:ext uri="{FF2B5EF4-FFF2-40B4-BE49-F238E27FC236}">
                  <a16:creationId xmlns:a16="http://schemas.microsoft.com/office/drawing/2014/main" id="{FE5EB004-9082-FA8E-A122-3A0C9F898A3D}"/>
                </a:ext>
              </a:extLst>
            </p:cNvPr>
            <p:cNvSpPr/>
            <p:nvPr/>
          </p:nvSpPr>
          <p:spPr>
            <a:xfrm rot="13253012">
              <a:off x="4911169" y="1218457"/>
              <a:ext cx="1417129" cy="439019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6" name="수행의 시작/종료 25">
              <a:extLst>
                <a:ext uri="{FF2B5EF4-FFF2-40B4-BE49-F238E27FC236}">
                  <a16:creationId xmlns:a16="http://schemas.microsoft.com/office/drawing/2014/main" id="{347F8A4D-0E33-1F20-64C2-B10AAAA5AF07}"/>
                </a:ext>
              </a:extLst>
            </p:cNvPr>
            <p:cNvSpPr/>
            <p:nvPr/>
          </p:nvSpPr>
          <p:spPr>
            <a:xfrm rot="19906046">
              <a:off x="4943341" y="652199"/>
              <a:ext cx="1282409" cy="439019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A2ABA0D-3568-AD84-46FE-7E4F62D49478}"/>
                </a:ext>
              </a:extLst>
            </p:cNvPr>
            <p:cNvSpPr/>
            <p:nvPr/>
          </p:nvSpPr>
          <p:spPr>
            <a:xfrm rot="16200000">
              <a:off x="5561759" y="761517"/>
              <a:ext cx="1085848" cy="3714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91DA71A-09F3-A73A-9C81-83A3B7C3486B}"/>
                </a:ext>
              </a:extLst>
            </p:cNvPr>
            <p:cNvSpPr/>
            <p:nvPr/>
          </p:nvSpPr>
          <p:spPr>
            <a:xfrm>
              <a:off x="5823942" y="378385"/>
              <a:ext cx="544115" cy="52864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" name="지연 1">
              <a:extLst>
                <a:ext uri="{FF2B5EF4-FFF2-40B4-BE49-F238E27FC236}">
                  <a16:creationId xmlns:a16="http://schemas.microsoft.com/office/drawing/2014/main" id="{7290CEC6-171B-0860-DFC4-2F6737EEC35A}"/>
                </a:ext>
              </a:extLst>
            </p:cNvPr>
            <p:cNvSpPr/>
            <p:nvPr/>
          </p:nvSpPr>
          <p:spPr>
            <a:xfrm rot="5400000">
              <a:off x="5599327" y="1904995"/>
              <a:ext cx="1036797" cy="207170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7BB7E9-D207-3682-04F5-BD3FA25AC68D}"/>
              </a:ext>
            </a:extLst>
          </p:cNvPr>
          <p:cNvSpPr/>
          <p:nvPr/>
        </p:nvSpPr>
        <p:spPr>
          <a:xfrm>
            <a:off x="530340" y="1325677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3C924D-E5BA-C61A-3A2B-3B460AFA2022}"/>
              </a:ext>
            </a:extLst>
          </p:cNvPr>
          <p:cNvSpPr/>
          <p:nvPr/>
        </p:nvSpPr>
        <p:spPr>
          <a:xfrm>
            <a:off x="1688409" y="1323005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F2443E-E8E3-92BC-8F2B-496C34424793}"/>
              </a:ext>
            </a:extLst>
          </p:cNvPr>
          <p:cNvSpPr/>
          <p:nvPr/>
        </p:nvSpPr>
        <p:spPr>
          <a:xfrm>
            <a:off x="2846477" y="1320391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DD78091-C394-1CC6-5B00-3EE2A89833B3}"/>
              </a:ext>
            </a:extLst>
          </p:cNvPr>
          <p:cNvSpPr/>
          <p:nvPr/>
        </p:nvSpPr>
        <p:spPr>
          <a:xfrm>
            <a:off x="606276" y="1432411"/>
            <a:ext cx="648000" cy="648000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F292D87-3EF8-8890-E61E-8D8EE89245FB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116310D-C4A5-A366-C7AC-C8DB4FC693E6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424FE91-D16B-1A01-9330-1584F4E491C8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659D3B0-C9FB-11CF-E8F9-B921ABBFD8A1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FB36483-586C-3D55-5EB4-88DFED8B65C4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5A6385D-AA88-FFC0-86C7-F42106E2AA75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C96717-7D94-EDA7-2C54-BE3B80BF363E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8699B1C-B164-FE07-71DA-4C32C0D2A1C5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EECF113-898A-623F-67F7-073C4668E49D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C4D7456-6190-D1F3-FB33-EF1F75572C0A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686A7D5-ECD2-2166-AE63-6E6DA4EFB3A5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062717D-8264-4E0E-12EA-40A8724EC7C1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3921203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26FF8B-ADE1-23B1-AF61-CD11B46961A8}"/>
              </a:ext>
            </a:extLst>
          </p:cNvPr>
          <p:cNvSpPr/>
          <p:nvPr/>
        </p:nvSpPr>
        <p:spPr>
          <a:xfrm>
            <a:off x="73422" y="93890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049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049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354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049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354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3526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3879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3975347-C505-7EED-3FB0-13F1606F5D07}"/>
              </a:ext>
            </a:extLst>
          </p:cNvPr>
          <p:cNvSpPr/>
          <p:nvPr/>
        </p:nvSpPr>
        <p:spPr>
          <a:xfrm>
            <a:off x="530340" y="1321540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27BD79B-DBDD-D57E-92BA-040236E1CBF0}"/>
              </a:ext>
            </a:extLst>
          </p:cNvPr>
          <p:cNvSpPr/>
          <p:nvPr/>
        </p:nvSpPr>
        <p:spPr>
          <a:xfrm>
            <a:off x="1688409" y="1318868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D1488D8-B860-EBAC-95B8-FC0EC3EF5435}"/>
              </a:ext>
            </a:extLst>
          </p:cNvPr>
          <p:cNvSpPr/>
          <p:nvPr/>
        </p:nvSpPr>
        <p:spPr>
          <a:xfrm>
            <a:off x="2846477" y="1316254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D3EB6D6-2841-7CAC-475C-AAE2A84FDBF9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CEF43B4-06E8-BCF0-118E-94D41C0743DB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5734ED4-9A0C-FD1A-5949-243AF3C074A6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FFC367A-F8A5-4B7B-5B57-46A4CE10EDB3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DB31A2C-6E2D-9680-C1D1-BBA8830E4675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5AC5F2D-05F0-46DA-C7C4-689C82691DF3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5850DFA-A01C-0CED-A3C1-59896DA3977E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CD60BA-3B7E-0B4C-BB1C-818A22493473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F2BF3D-F5EE-B307-EAD7-0536E633F989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F9DFE5-B784-5C7C-7669-EF1587DF13CD}"/>
              </a:ext>
            </a:extLst>
          </p:cNvPr>
          <p:cNvSpPr/>
          <p:nvPr/>
        </p:nvSpPr>
        <p:spPr>
          <a:xfrm rot="8222281">
            <a:off x="1529285" y="959230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" name="수행의 시작/종료 2">
            <a:extLst>
              <a:ext uri="{FF2B5EF4-FFF2-40B4-BE49-F238E27FC236}">
                <a16:creationId xmlns:a16="http://schemas.microsoft.com/office/drawing/2014/main" id="{9EE34D3B-7ECD-B0B7-3F0B-EF4221892FF9}"/>
              </a:ext>
            </a:extLst>
          </p:cNvPr>
          <p:cNvSpPr/>
          <p:nvPr/>
        </p:nvSpPr>
        <p:spPr>
          <a:xfrm rot="5828375">
            <a:off x="1753205" y="953543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" name="지연 3">
            <a:extLst>
              <a:ext uri="{FF2B5EF4-FFF2-40B4-BE49-F238E27FC236}">
                <a16:creationId xmlns:a16="http://schemas.microsoft.com/office/drawing/2014/main" id="{B66A9281-DE12-443A-B475-332D7718C1A1}"/>
              </a:ext>
            </a:extLst>
          </p:cNvPr>
          <p:cNvSpPr/>
          <p:nvPr/>
        </p:nvSpPr>
        <p:spPr>
          <a:xfrm rot="19022281">
            <a:off x="1867888" y="681120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" name="수행의 시작/종료 4">
            <a:extLst>
              <a:ext uri="{FF2B5EF4-FFF2-40B4-BE49-F238E27FC236}">
                <a16:creationId xmlns:a16="http://schemas.microsoft.com/office/drawing/2014/main" id="{4038365E-6D7F-A4FC-4A7D-C2F99A9537BE}"/>
              </a:ext>
            </a:extLst>
          </p:cNvPr>
          <p:cNvSpPr/>
          <p:nvPr/>
        </p:nvSpPr>
        <p:spPr>
          <a:xfrm rot="11928327">
            <a:off x="1615152" y="1129468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EC9C963-0D73-653B-756B-766DEAFC74A0}"/>
              </a:ext>
            </a:extLst>
          </p:cNvPr>
          <p:cNvSpPr/>
          <p:nvPr/>
        </p:nvSpPr>
        <p:spPr>
          <a:xfrm rot="13622281">
            <a:off x="1552363" y="1017029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AF74B67-90FF-BA6D-7723-C57667716B37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037A250-B835-B7E3-2C09-E9B50F4CEB18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8C76E12-4845-E888-46EF-C73FA6D12E38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10372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538</TotalTime>
  <Words>132</Words>
  <Application>Microsoft Macintosh PowerPoint</Application>
  <PresentationFormat>사용자 지정</PresentationFormat>
  <Paragraphs>66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재곤</dc:creator>
  <cp:lastModifiedBy>김 재곤</cp:lastModifiedBy>
  <cp:revision>3</cp:revision>
  <dcterms:created xsi:type="dcterms:W3CDTF">2022-10-06T06:02:28Z</dcterms:created>
  <dcterms:modified xsi:type="dcterms:W3CDTF">2022-10-07T08:30:11Z</dcterms:modified>
</cp:coreProperties>
</file>