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805" r:id="rId2"/>
  </p:sldMasterIdLst>
  <p:notesMasterIdLst>
    <p:notesMasterId r:id="rId26"/>
  </p:notesMasterIdLst>
  <p:handoutMasterIdLst>
    <p:handoutMasterId r:id="rId27"/>
  </p:handoutMasterIdLst>
  <p:sldIdLst>
    <p:sldId id="292" r:id="rId3"/>
    <p:sldId id="280" r:id="rId4"/>
    <p:sldId id="299" r:id="rId5"/>
    <p:sldId id="283" r:id="rId6"/>
    <p:sldId id="259" r:id="rId7"/>
    <p:sldId id="310" r:id="rId8"/>
    <p:sldId id="316" r:id="rId9"/>
    <p:sldId id="317" r:id="rId10"/>
    <p:sldId id="318" r:id="rId11"/>
    <p:sldId id="319" r:id="rId12"/>
    <p:sldId id="320" r:id="rId13"/>
    <p:sldId id="321" r:id="rId14"/>
    <p:sldId id="285" r:id="rId15"/>
    <p:sldId id="279" r:id="rId16"/>
    <p:sldId id="322" r:id="rId17"/>
    <p:sldId id="293" r:id="rId18"/>
    <p:sldId id="294" r:id="rId19"/>
    <p:sldId id="295" r:id="rId20"/>
    <p:sldId id="296" r:id="rId21"/>
    <p:sldId id="315" r:id="rId22"/>
    <p:sldId id="298" r:id="rId23"/>
    <p:sldId id="323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824" autoAdjust="0"/>
  </p:normalViewPr>
  <p:slideViewPr>
    <p:cSldViewPr snapToGrid="0" snapToObjects="1">
      <p:cViewPr varScale="1">
        <p:scale>
          <a:sx n="94" d="100"/>
          <a:sy n="94" d="100"/>
        </p:scale>
        <p:origin x="1152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스레드의 흐름도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파트로 구분하여 진행할 예정입니다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다음 </a:t>
            </a:r>
            <a:r>
              <a:rPr lang="en-US" altLang="ko-KR" dirty="0"/>
              <a:t>Load Port</a:t>
            </a:r>
            <a:r>
              <a:rPr lang="ko-KR" altLang="en-US" dirty="0"/>
              <a:t>와 </a:t>
            </a:r>
            <a:r>
              <a:rPr lang="en-US" altLang="ko-KR" dirty="0"/>
              <a:t>Load Lock</a:t>
            </a:r>
            <a:r>
              <a:rPr lang="ko-KR" altLang="en-US" dirty="0"/>
              <a:t>을 표현한</a:t>
            </a:r>
            <a:r>
              <a:rPr lang="en-US" altLang="ko-KR" dirty="0"/>
              <a:t> UI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우선 공정 전의 웨이퍼를 초록색</a:t>
            </a:r>
            <a:r>
              <a:rPr lang="en-US" altLang="ko-KR" dirty="0"/>
              <a:t>,</a:t>
            </a:r>
            <a:r>
              <a:rPr lang="ko-KR" altLang="en-US" dirty="0"/>
              <a:t> 공정을 완료한 웨이퍼를 파란색으로 구분하였으며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스택 구조를 통해 해당 모듈의 슬롯 개수와 웨이퍼의 입</a:t>
            </a:r>
            <a:r>
              <a:rPr lang="en-US" altLang="ko-KR" dirty="0"/>
              <a:t>/</a:t>
            </a:r>
            <a:r>
              <a:rPr lang="ko-KR" altLang="en-US" dirty="0"/>
              <a:t>출력을 쉽게 확인할 수 있도록 설계하였습니다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Load Lock</a:t>
            </a:r>
            <a:r>
              <a:rPr lang="ko-KR" altLang="en-US" dirty="0"/>
              <a:t> 모듈 하단부에 위치한 </a:t>
            </a:r>
            <a:r>
              <a:rPr lang="ko-KR" altLang="en-US" dirty="0" err="1"/>
              <a:t>프로그레스</a:t>
            </a:r>
            <a:r>
              <a:rPr lang="ko-KR" altLang="en-US" dirty="0"/>
              <a:t> 바를 추가함으로써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Load Lock</a:t>
            </a:r>
            <a:r>
              <a:rPr lang="ko-KR" altLang="en-US" dirty="0"/>
              <a:t>이 수행하는 진공 및 대기 상태 변환을 확인 할 수 있도록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가운데 움직이는 그림을 통해 장비의 동작을 한 눈에 파악할 수 있으며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증착공정 등 실제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진행하는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우측에 위치한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왼쪽 두 개의 버튼은 사용자가 시뮬레이터를 동작하긴 전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입력하였던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시뮬레이션의 환경 및 변수들을 저장하거나 불러올 수 있도록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를 공정하였는지를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 화면에서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해당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창을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띄워 사용자에게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값을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그림과 </a:t>
            </a:r>
            <a:r>
              <a:rPr lang="en-US" altLang="ko-KR"/>
              <a:t>Main UI</a:t>
            </a:r>
            <a:r>
              <a:rPr lang="ko-KR" altLang="en-US"/>
              <a:t>를 결합하는 과정을 진행하였습니다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조장 한성현은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‘Time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보시는 바와 같이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14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87306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C282D3-C192-BA58-FDE8-D47F3558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9090" y="4216400"/>
            <a:ext cx="487229" cy="193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96DCE-126C-18D8-4C4B-61F364316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1370" y="590962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495358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1" animBg="1"/>
      <p:bldP spid="29" grpId="2" animBg="1"/>
      <p:bldP spid="3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13063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1605</Words>
  <Application>Microsoft Office PowerPoint</Application>
  <PresentationFormat>와이드스크린</PresentationFormat>
  <Paragraphs>327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돋움</vt:lpstr>
      <vt:lpstr>맑은 고딕</vt:lpstr>
      <vt:lpstr>Amasis MT Pro Black</vt:lpstr>
      <vt:lpstr>Arial</vt:lpstr>
      <vt:lpstr>Calibri</vt:lpstr>
      <vt:lpstr>Consolas</vt:lpstr>
      <vt:lpstr>Tahoma</vt:lpstr>
      <vt:lpstr>Wingdings</vt:lpstr>
      <vt:lpstr>Wingdings 2</vt:lpstr>
      <vt:lpstr>Wingdings 3</vt:lpstr>
      <vt:lpstr>사용자 테마1</vt:lpstr>
      <vt:lpstr>1_사용자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계민석</cp:lastModifiedBy>
  <cp:revision>500</cp:revision>
  <dcterms:created xsi:type="dcterms:W3CDTF">2022-10-18T05:03:24Z</dcterms:created>
  <dcterms:modified xsi:type="dcterms:W3CDTF">2022-10-28T07:02:12Z</dcterms:modified>
  <cp:version>1100.0100.01</cp:version>
</cp:coreProperties>
</file>