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9" r:id="rId1"/>
  </p:sldMasterIdLst>
  <p:sldIdLst>
    <p:sldId id="261" r:id="rId2"/>
    <p:sldId id="270" r:id="rId3"/>
    <p:sldId id="271" r:id="rId4"/>
    <p:sldId id="272" r:id="rId5"/>
    <p:sldId id="273" r:id="rId6"/>
    <p:sldId id="27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36" y="39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7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7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187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0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" y="15303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1600" b="1">
                <a:latin typeface="+mn-ea"/>
                <a:ea typeface="+mn-ea"/>
              </a:rPr>
              <a:t>A</a:t>
            </a:r>
            <a:r>
              <a:rPr lang="ko-KR" altLang="en-US" sz="1600" b="1">
                <a:latin typeface="+mn-ea"/>
                <a:ea typeface="+mn-ea"/>
              </a:rPr>
              <a:t>조</a:t>
            </a:r>
            <a:endParaRPr lang="ko-KR" altLang="en-US" sz="1600" b="1">
              <a:latin typeface="+mn-ea"/>
              <a:ea typeface="+mn-ea"/>
            </a:endParaRPr>
          </a:p>
          <a:p>
            <a:pPr marL="0" indent="0">
              <a:buNone/>
              <a:defRPr/>
            </a:pPr>
            <a:r>
              <a:rPr lang="en-US" altLang="ko-KR" sz="1600" b="1"/>
              <a:t>FAB SOLO(FAB Simulator Only Look Once)</a:t>
            </a:r>
            <a:br>
              <a:rPr lang="en-US" altLang="ko-KR" sz="1600" b="1"/>
            </a:br>
            <a:br>
              <a:rPr lang="en-US" altLang="ko-KR" sz="1600" b="1"/>
            </a:br>
            <a:r>
              <a:rPr lang="ko-KR" altLang="en-US" sz="1600" b="1"/>
              <a:t>한성현</a:t>
            </a:r>
            <a:r>
              <a:rPr lang="en-US" altLang="ko-KR" sz="1600" b="1"/>
              <a:t>,</a:t>
            </a:r>
            <a:r>
              <a:rPr lang="ko-KR" altLang="en-US" sz="1600" b="1"/>
              <a:t> 김서윤</a:t>
            </a:r>
            <a:r>
              <a:rPr lang="en-US" altLang="ko-KR" sz="1600" b="1"/>
              <a:t>,</a:t>
            </a:r>
            <a:r>
              <a:rPr lang="ko-KR" altLang="en-US" sz="1600" b="1"/>
              <a:t> 김재곤</a:t>
            </a:r>
            <a:r>
              <a:rPr lang="en-US" altLang="ko-KR" sz="1600" b="1"/>
              <a:t>,</a:t>
            </a:r>
            <a:r>
              <a:rPr lang="ko-KR" altLang="en-US" sz="1600" b="1"/>
              <a:t> 계민석</a:t>
            </a:r>
            <a:br>
              <a:rPr lang="en-US" altLang="ko-KR" sz="2800"/>
            </a:br>
            <a:endParaRPr lang="en-US" altLang="ko-KR" sz="2800"/>
          </a:p>
          <a:p>
            <a:pPr marL="0" indent="0">
              <a:buNone/>
              <a:defRPr/>
            </a:pPr>
            <a:endParaRPr lang="en-US" altLang="ko-KR" sz="2800"/>
          </a:p>
          <a:p>
            <a:pPr marL="0" indent="0">
              <a:buNone/>
              <a:defRPr/>
            </a:pPr>
            <a:br>
              <a:rPr lang="en-US" altLang="ko-KR" sz="2800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79075" y="2657386"/>
            <a:ext cx="1895588" cy="1895588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87080" y="4664208"/>
            <a:ext cx="2641600" cy="365125"/>
          </a:xfr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61580" y="2768620"/>
            <a:ext cx="1428571" cy="16000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63586" y="2854333"/>
            <a:ext cx="1428571" cy="142857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81080" y="3160719"/>
            <a:ext cx="1973707" cy="815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000" y="544292"/>
            <a:ext cx="8008000" cy="5769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25520" y="374647"/>
            <a:ext cx="4740959" cy="61087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31678" y="380249"/>
            <a:ext cx="5187635" cy="6174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02184" y="1065200"/>
            <a:ext cx="2423311" cy="17100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ysClr val="windowText" lastClr="000000"/>
                </a:solidFill>
              </a:rPr>
              <a:t>2. </a:t>
            </a:r>
            <a:r>
              <a:rPr lang="ko-KR" altLang="en-US">
                <a:solidFill>
                  <a:sysClr val="windowText" lastClr="000000"/>
                </a:solidFill>
              </a:rPr>
              <a:t>개요 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8413" y="4786563"/>
            <a:ext cx="4854166" cy="154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ysClr val="windowText" lastClr="000000"/>
                </a:solidFill>
              </a:rPr>
              <a:t>6.</a:t>
            </a:r>
            <a:r>
              <a:rPr lang="ko-KR" altLang="en-US">
                <a:solidFill>
                  <a:sysClr val="windowText" lastClr="000000"/>
                </a:solidFill>
              </a:rPr>
              <a:t> 흐름도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82834" y="1065200"/>
            <a:ext cx="2373515" cy="17100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ysClr val="windowText" lastClr="000000"/>
                </a:solidFill>
              </a:rPr>
              <a:t>3. </a:t>
            </a:r>
            <a:r>
              <a:rPr lang="ko-KR" altLang="en-US">
                <a:solidFill>
                  <a:sysClr val="windowText" lastClr="000000"/>
                </a:solidFill>
              </a:rPr>
              <a:t>개발기술 및 도구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2183" y="503552"/>
            <a:ext cx="4854165" cy="436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ysClr val="windowText" lastClr="000000"/>
                </a:solidFill>
              </a:rPr>
              <a:t>1. </a:t>
            </a:r>
            <a:r>
              <a:rPr lang="ko-KR" altLang="en-US">
                <a:solidFill>
                  <a:sysClr val="windowText" lastClr="000000"/>
                </a:solidFill>
              </a:rPr>
              <a:t>이름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직사각형 4"/>
          <p:cNvSpPr/>
          <p:nvPr/>
        </p:nvSpPr>
        <p:spPr>
          <a:xfrm>
            <a:off x="3498412" y="2836915"/>
            <a:ext cx="2423311" cy="1710028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직사각형 4"/>
          <p:cNvSpPr/>
          <p:nvPr/>
        </p:nvSpPr>
        <p:spPr>
          <a:xfrm>
            <a:off x="5982834" y="2846836"/>
            <a:ext cx="2423311" cy="1710028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5. System Info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</ep:Words>
  <ep:PresentationFormat>와이드스크린</ep:PresentationFormat>
  <ep:Paragraphs>9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2022-07-09T02:25:43.000</dcterms:created>
  <dc:creator>정승엽</dc:creator>
  <cp:lastModifiedBy>pand3</cp:lastModifiedBy>
  <dcterms:modified xsi:type="dcterms:W3CDTF">2022-10-21T01:47:59.166</dcterms:modified>
  <cp:revision>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