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5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81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가운데에는 </a:t>
            </a:r>
            <a:r>
              <a:rPr lang="en-US" altLang="ko-KR"/>
              <a:t>Wafer</a:t>
            </a:r>
            <a:r>
              <a:rPr lang="ko-KR" altLang="en-US"/>
              <a:t>의 상태에 따라 색만 변화하는 모습만으로는 부족해보여 </a:t>
            </a:r>
            <a:r>
              <a:rPr lang="en-US" altLang="ko-KR"/>
              <a:t>PPT</a:t>
            </a:r>
            <a:r>
              <a:rPr lang="ko-KR" altLang="en-US"/>
              <a:t>를 통해 만든 그림들을 통하여 </a:t>
            </a:r>
            <a:r>
              <a:rPr lang="en-US" altLang="ko-KR"/>
              <a:t>Wafer</a:t>
            </a:r>
            <a:r>
              <a:rPr lang="ko-KR" altLang="en-US"/>
              <a:t>의 현재 상태와 이동경로를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김서윤 팀원은 </a:t>
            </a:r>
            <a:r>
              <a:rPr lang="en-US" altLang="ko-KR"/>
              <a:t>Main UI</a:t>
            </a:r>
            <a:r>
              <a:rPr lang="ko-KR" altLang="en-US"/>
              <a:t> 설계 및 제작 그리고 </a:t>
            </a:r>
            <a:r>
              <a:rPr lang="en-US" altLang="ko-KR"/>
              <a:t>Main UI</a:t>
            </a:r>
            <a:r>
              <a:rPr lang="ko-KR" altLang="en-US"/>
              <a:t>에 사용될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김재곤 팀원은 </a:t>
            </a:r>
            <a:r>
              <a:rPr lang="en-US" altLang="ko-KR"/>
              <a:t>FAB SOLO</a:t>
            </a:r>
            <a:r>
              <a:rPr lang="ko-KR" altLang="en-US"/>
              <a:t>의 파라미터를 설정할 수 있는 </a:t>
            </a:r>
            <a:r>
              <a:rPr lang="en-US" altLang="ko-KR"/>
              <a:t>System Info UI</a:t>
            </a:r>
            <a:r>
              <a:rPr lang="ko-KR" altLang="en-US"/>
              <a:t>를 설계 및 제작하였고 김서윤 팀원과 마찬가지로 그림 제작에 일관하였습니다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흐름도를 설계 및 구현 하고 </a:t>
            </a:r>
            <a:r>
              <a:rPr lang="en-US" altLang="ko-KR"/>
              <a:t>Main UI</a:t>
            </a:r>
            <a:r>
              <a:rPr lang="ko-KR" altLang="en-US"/>
              <a:t>에 결합하는 과정을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의 기능을 구현하고 해당 파라미터들을 저장 및 불러오기와 더불어 </a:t>
            </a:r>
            <a:r>
              <a:rPr lang="en-US" altLang="ko-KR"/>
              <a:t>FAB SOLO</a:t>
            </a:r>
            <a:r>
              <a:rPr lang="ko-KR" altLang="en-US"/>
              <a:t>를 통해서 나온 결과를 저장 및 불러오기에 대한 기능을 구현하여습니다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스펙을 확인하는 것은 고객들에게 있어 중요한 요소 중 하나입니다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직접 장비를 조작 후 고객이 원하는 스펙으로 커스텀으로 바로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시간이 오래 소모된다는 단점이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비용문제와 시간 절감을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개발하였고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위와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LPM2LL</a:t>
            </a:r>
            <a:r>
              <a:rPr lang="ko-KR" altLang="en-US"/>
              <a:t> 스레드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LL</a:t>
            </a:r>
            <a:r>
              <a:rPr lang="ko-KR" altLang="en-US"/>
              <a:t> 스레드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LL2PM</a:t>
            </a:r>
            <a:r>
              <a:rPr lang="ko-KR" altLang="en-US"/>
              <a:t>스레드는 모듈이 </a:t>
            </a:r>
            <a:r>
              <a:rPr lang="en-US" altLang="ko-KR"/>
              <a:t>2</a:t>
            </a:r>
            <a:r>
              <a:rPr lang="ko-KR" altLang="en-US"/>
              <a:t>개 이상일 경우 멀티스레드로 동작을 하여야 하는데 보시는 것과 같이 구현 되어져 있는 것을 확일하실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네번째로 </a:t>
            </a:r>
            <a:r>
              <a:rPr lang="en-US" altLang="ko-KR"/>
              <a:t>UI</a:t>
            </a:r>
            <a:r>
              <a:rPr lang="ko-KR" altLang="en-US"/>
              <a:t> 구성에 대해서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기존 </a:t>
            </a:r>
            <a:r>
              <a:rPr lang="en-US" altLang="ko-KR"/>
              <a:t>UI</a:t>
            </a:r>
            <a:r>
              <a:rPr lang="ko-KR" altLang="en-US"/>
              <a:t>의 경우 타일 형식으로 되어있어서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</a:t>
            </a:r>
            <a:r>
              <a:rPr lang="en-US" altLang="ko-KR"/>
              <a:t>Main UI</a:t>
            </a:r>
            <a:r>
              <a:rPr lang="ko-KR" altLang="en-US"/>
              <a:t>의 상단에는 </a:t>
            </a:r>
            <a:r>
              <a:rPr lang="en-US" altLang="ko-KR"/>
              <a:t>Total Running  Time,</a:t>
            </a:r>
            <a:r>
              <a:rPr lang="ko-KR" altLang="en-US"/>
              <a:t> </a:t>
            </a:r>
            <a:r>
              <a:rPr lang="en-US" altLang="ko-KR"/>
              <a:t>Total Cleaning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그리고 </a:t>
            </a:r>
            <a:r>
              <a:rPr lang="en-US" altLang="ko-KR"/>
              <a:t>Reuslt</a:t>
            </a:r>
            <a:r>
              <a:rPr lang="ko-KR" altLang="en-US"/>
              <a:t>를 배치하여서 현재 시뮬레이터가 가동된 총 시간과 </a:t>
            </a:r>
            <a:r>
              <a:rPr lang="en-US" altLang="ko-KR"/>
              <a:t>Clean</a:t>
            </a:r>
            <a:r>
              <a:rPr lang="ko-KR" altLang="en-US"/>
              <a:t>시간 그리고 공정이 완료된 </a:t>
            </a:r>
            <a:r>
              <a:rPr lang="en-US" altLang="ko-KR"/>
              <a:t>Wafer</a:t>
            </a:r>
            <a:r>
              <a:rPr lang="ko-KR" altLang="en-US"/>
              <a:t>와 </a:t>
            </a:r>
            <a:r>
              <a:rPr lang="en-US" altLang="ko-KR"/>
              <a:t>Throughput</a:t>
            </a:r>
            <a:r>
              <a:rPr lang="ko-KR" altLang="en-US"/>
              <a:t>을 알 수 있게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왼쪽은 </a:t>
            </a:r>
            <a:r>
              <a:rPr lang="en-US" altLang="ko-KR"/>
              <a:t>LPM</a:t>
            </a:r>
            <a:r>
              <a:rPr lang="ko-KR" altLang="en-US"/>
              <a:t>을 오른쪽은 </a:t>
            </a:r>
            <a:r>
              <a:rPr lang="en-US" altLang="ko-KR"/>
              <a:t>LoadL Lock</a:t>
            </a:r>
            <a:r>
              <a:rPr lang="ko-KR" altLang="en-US"/>
              <a:t>을 표현하였습니다</a:t>
            </a:r>
            <a:r>
              <a:rPr lang="en-US" altLang="ko-KR"/>
              <a:t>.</a:t>
            </a:r>
            <a:r>
              <a:rPr lang="ko-KR" altLang="en-US"/>
              <a:t>  오른쪽을 보시게 되면 </a:t>
            </a:r>
            <a:r>
              <a:rPr lang="en-US" altLang="ko-KR"/>
              <a:t>LPM</a:t>
            </a:r>
            <a:r>
              <a:rPr lang="ko-KR" altLang="en-US"/>
              <a:t>과</a:t>
            </a:r>
            <a:r>
              <a:rPr lang="en-US" altLang="ko-KR"/>
              <a:t> LL</a:t>
            </a:r>
            <a:r>
              <a:rPr lang="ko-KR" altLang="en-US"/>
              <a:t>에 </a:t>
            </a:r>
            <a:r>
              <a:rPr lang="en-US" altLang="ko-KR"/>
              <a:t>Wafer</a:t>
            </a:r>
            <a:r>
              <a:rPr lang="ko-KR" altLang="en-US"/>
              <a:t>의 상태에 따라 색이 변하시는 것을 볼 수 있습니다</a:t>
            </a:r>
            <a:r>
              <a:rPr lang="en-US" altLang="ko-KR"/>
              <a:t>.</a:t>
            </a:r>
            <a:r>
              <a:rPr lang="ko-KR" altLang="en-US"/>
              <a:t> 연두색은 공정전</a:t>
            </a:r>
            <a:r>
              <a:rPr lang="en-US" altLang="ko-KR"/>
              <a:t>,</a:t>
            </a:r>
            <a:r>
              <a:rPr lang="ko-KR" altLang="en-US"/>
              <a:t> 파란색은 공정후</a:t>
            </a:r>
            <a:r>
              <a:rPr lang="en-US" altLang="ko-KR"/>
              <a:t>,</a:t>
            </a:r>
            <a:r>
              <a:rPr lang="ko-KR" altLang="en-US"/>
              <a:t> 빨간색은 공정진행중 그리고 회색은 비어있는 것을 표현하였습니다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의 경우 </a:t>
            </a:r>
            <a:r>
              <a:rPr lang="en-US" altLang="ko-KR"/>
              <a:t>Vent</a:t>
            </a:r>
            <a:r>
              <a:rPr lang="ko-KR" altLang="en-US"/>
              <a:t>와 </a:t>
            </a:r>
            <a:r>
              <a:rPr lang="en-US" altLang="ko-KR"/>
              <a:t>Pump</a:t>
            </a:r>
            <a:r>
              <a:rPr lang="ko-KR" altLang="en-US"/>
              <a:t>가 이루어 지는데 해당 상태를 표현하기위해 </a:t>
            </a:r>
            <a:r>
              <a:rPr lang="en-US" altLang="ko-KR"/>
              <a:t>Progress bar</a:t>
            </a:r>
            <a:r>
              <a:rPr lang="ko-KR" altLang="en-US"/>
              <a:t>를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계민석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김서윤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김재곤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[System UI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9" y="1708963"/>
            <a:ext cx="661673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30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234" y="4843392"/>
            <a:ext cx="5081516" cy="1025072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System Info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ko-KR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817906"/>
            <a:ext cx="5081516" cy="1025073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817906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FAB SOLO 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와 </a:t>
            </a: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결합 및 기능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843391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848586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0691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97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: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 : 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와이드스크린</ep:PresentationFormat>
  <ep:Paragraphs>70</ep:Paragraphs>
  <ep:Slides>14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2022-10-24T07:50:56.059</dcterms:modified>
  <cp:revision>121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