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7" r:id="rId3"/>
    <p:sldId id="275" r:id="rId4"/>
    <p:sldId id="276" r:id="rId5"/>
    <p:sldId id="277" r:id="rId6"/>
    <p:sldId id="258" r:id="rId7"/>
    <p:sldId id="278" r:id="rId8"/>
    <p:sldId id="259" r:id="rId9"/>
    <p:sldId id="279" r:id="rId10"/>
    <p:sldId id="260" r:id="rId11"/>
    <p:sldId id="268" r:id="rId12"/>
    <p:sldId id="269" r:id="rId13"/>
    <p:sldId id="263" r:id="rId14"/>
    <p:sldId id="262" r:id="rId15"/>
    <p:sldId id="264" r:id="rId16"/>
    <p:sldId id="265" r:id="rId17"/>
    <p:sldId id="270" r:id="rId18"/>
    <p:sldId id="271" r:id="rId19"/>
    <p:sldId id="272" r:id="rId20"/>
    <p:sldId id="273" r:id="rId21"/>
    <p:sldId id="274" r:id="rId22"/>
    <p:sldId id="26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9"/>
    <p:restoredTop sz="42118" autoAdjust="0"/>
  </p:normalViewPr>
  <p:slideViewPr>
    <p:cSldViewPr snapToGrid="0" snapToObjects="1">
      <p:cViewPr varScale="1">
        <p:scale>
          <a:sx n="48" d="100"/>
          <a:sy n="48" d="100"/>
        </p:scale>
        <p:origin x="3132" y="4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349ED-4B8A-4040-A9D9-A55D1AA01E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B789F1-6D4D-4257-8852-BAF871AE12B6}">
      <dgm:prSet/>
      <dgm:spPr/>
      <dgm:t>
        <a:bodyPr/>
        <a:lstStyle/>
        <a:p>
          <a:r>
            <a:rPr lang="en-US" b="1" i="0" baseline="0"/>
            <a:t>1.</a:t>
          </a:r>
          <a:r>
            <a:rPr lang="ko-KR" b="1" i="0" baseline="0"/>
            <a:t> 팀 구성 및 역할</a:t>
          </a:r>
          <a:endParaRPr lang="en-US"/>
        </a:p>
      </dgm:t>
    </dgm:pt>
    <dgm:pt modelId="{804A59B4-BEA8-4565-BCB9-8C983BE48233}" type="parTrans" cxnId="{B040EA74-3F2F-44CC-9A5C-526200A14934}">
      <dgm:prSet/>
      <dgm:spPr/>
      <dgm:t>
        <a:bodyPr/>
        <a:lstStyle/>
        <a:p>
          <a:endParaRPr lang="en-US"/>
        </a:p>
      </dgm:t>
    </dgm:pt>
    <dgm:pt modelId="{83B82C1E-731E-4B94-8088-A7369E299FED}" type="sibTrans" cxnId="{B040EA74-3F2F-44CC-9A5C-526200A14934}">
      <dgm:prSet/>
      <dgm:spPr/>
      <dgm:t>
        <a:bodyPr/>
        <a:lstStyle/>
        <a:p>
          <a:endParaRPr lang="en-US"/>
        </a:p>
      </dgm:t>
    </dgm:pt>
    <dgm:pt modelId="{B3D5B02B-4DA2-458D-8324-A2EFF3B8F0E9}">
      <dgm:prSet/>
      <dgm:spPr/>
      <dgm:t>
        <a:bodyPr/>
        <a:lstStyle/>
        <a:p>
          <a:r>
            <a:rPr lang="en-US" b="1" i="0" baseline="0"/>
            <a:t>2.</a:t>
          </a:r>
          <a:r>
            <a:rPr lang="ko-KR" b="1" i="0" baseline="0"/>
            <a:t> 개요</a:t>
          </a:r>
          <a:endParaRPr lang="en-US"/>
        </a:p>
      </dgm:t>
    </dgm:pt>
    <dgm:pt modelId="{65679756-9BFC-480E-B6F3-85B1A94F0ACE}" type="parTrans" cxnId="{FEACD20F-88BD-4E29-9D3B-611D6733392C}">
      <dgm:prSet/>
      <dgm:spPr/>
      <dgm:t>
        <a:bodyPr/>
        <a:lstStyle/>
        <a:p>
          <a:endParaRPr lang="en-US"/>
        </a:p>
      </dgm:t>
    </dgm:pt>
    <dgm:pt modelId="{198719BE-DB12-48E7-A665-21C31FEAE63E}" type="sibTrans" cxnId="{FEACD20F-88BD-4E29-9D3B-611D6733392C}">
      <dgm:prSet/>
      <dgm:spPr/>
      <dgm:t>
        <a:bodyPr/>
        <a:lstStyle/>
        <a:p>
          <a:endParaRPr lang="en-US"/>
        </a:p>
      </dgm:t>
    </dgm:pt>
    <dgm:pt modelId="{48704EEF-EFC4-4707-9F5E-819DCC1D5CB6}">
      <dgm:prSet/>
      <dgm:spPr/>
      <dgm:t>
        <a:bodyPr/>
        <a:lstStyle/>
        <a:p>
          <a:r>
            <a:rPr lang="en-US" b="1" i="0" baseline="0"/>
            <a:t>3.</a:t>
          </a:r>
          <a:r>
            <a:rPr lang="ko-KR" b="1" i="0" baseline="0"/>
            <a:t> 개발 일정</a:t>
          </a:r>
          <a:endParaRPr lang="en-US"/>
        </a:p>
      </dgm:t>
    </dgm:pt>
    <dgm:pt modelId="{33A1F634-0C3C-4DDD-9C48-86776FD2197D}" type="parTrans" cxnId="{69D58273-1099-4106-9487-7B21EE4A2BA2}">
      <dgm:prSet/>
      <dgm:spPr/>
      <dgm:t>
        <a:bodyPr/>
        <a:lstStyle/>
        <a:p>
          <a:endParaRPr lang="en-US"/>
        </a:p>
      </dgm:t>
    </dgm:pt>
    <dgm:pt modelId="{3ABD7867-8993-43E6-84C4-252A05E5CE03}" type="sibTrans" cxnId="{69D58273-1099-4106-9487-7B21EE4A2BA2}">
      <dgm:prSet/>
      <dgm:spPr/>
      <dgm:t>
        <a:bodyPr/>
        <a:lstStyle/>
        <a:p>
          <a:endParaRPr lang="en-US"/>
        </a:p>
      </dgm:t>
    </dgm:pt>
    <dgm:pt modelId="{AD2BABC1-42DB-440D-8532-315BEAED04F4}">
      <dgm:prSet/>
      <dgm:spPr/>
      <dgm:t>
        <a:bodyPr/>
        <a:lstStyle/>
        <a:p>
          <a:r>
            <a:rPr lang="en-US" b="1" i="0" baseline="0"/>
            <a:t>4.</a:t>
          </a:r>
          <a:r>
            <a:rPr lang="ko-KR" b="1" i="0" baseline="0"/>
            <a:t> </a:t>
          </a:r>
          <a:r>
            <a:rPr lang="ko-KR" b="1"/>
            <a:t>흐름도</a:t>
          </a:r>
          <a:endParaRPr lang="en-US"/>
        </a:p>
      </dgm:t>
    </dgm:pt>
    <dgm:pt modelId="{D653B80D-D93F-4F9C-980C-427CDAAFB8CA}" type="parTrans" cxnId="{BFF9881E-AA0C-45A0-A979-3AA949C48314}">
      <dgm:prSet/>
      <dgm:spPr/>
      <dgm:t>
        <a:bodyPr/>
        <a:lstStyle/>
        <a:p>
          <a:endParaRPr lang="en-US"/>
        </a:p>
      </dgm:t>
    </dgm:pt>
    <dgm:pt modelId="{0D1BA699-65D0-456F-9454-A11DE2E8EA38}" type="sibTrans" cxnId="{BFF9881E-AA0C-45A0-A979-3AA949C48314}">
      <dgm:prSet/>
      <dgm:spPr/>
      <dgm:t>
        <a:bodyPr/>
        <a:lstStyle/>
        <a:p>
          <a:endParaRPr lang="en-US"/>
        </a:p>
      </dgm:t>
    </dgm:pt>
    <dgm:pt modelId="{3CE4EDA2-CC92-43C7-AF4E-8591323AC70A}">
      <dgm:prSet/>
      <dgm:spPr/>
      <dgm:t>
        <a:bodyPr/>
        <a:lstStyle/>
        <a:p>
          <a:r>
            <a:rPr lang="en-US" b="1" i="0" baseline="0"/>
            <a:t>5.</a:t>
          </a:r>
          <a:r>
            <a:rPr lang="ko-KR" b="1" i="0" baseline="0"/>
            <a:t> </a:t>
          </a:r>
          <a:r>
            <a:rPr lang="en-US" b="1" i="0" baseline="0"/>
            <a:t>UI </a:t>
          </a:r>
          <a:r>
            <a:rPr lang="ko-KR" b="1" i="0" baseline="0"/>
            <a:t>구성</a:t>
          </a:r>
          <a:endParaRPr lang="en-US"/>
        </a:p>
      </dgm:t>
    </dgm:pt>
    <dgm:pt modelId="{7314BE06-4262-4B51-B447-9242D6BA1528}" type="parTrans" cxnId="{6F4209C0-B1F0-4550-84E4-1C1E55CC21B6}">
      <dgm:prSet/>
      <dgm:spPr/>
      <dgm:t>
        <a:bodyPr/>
        <a:lstStyle/>
        <a:p>
          <a:endParaRPr lang="en-US"/>
        </a:p>
      </dgm:t>
    </dgm:pt>
    <dgm:pt modelId="{9B724581-8908-4676-B369-FE4BCB3EEC9F}" type="sibTrans" cxnId="{6F4209C0-B1F0-4550-84E4-1C1E55CC21B6}">
      <dgm:prSet/>
      <dgm:spPr/>
      <dgm:t>
        <a:bodyPr/>
        <a:lstStyle/>
        <a:p>
          <a:endParaRPr lang="en-US"/>
        </a:p>
      </dgm:t>
    </dgm:pt>
    <dgm:pt modelId="{F82E49D7-A39F-4F7E-B5D5-1309D8C3ABF6}">
      <dgm:prSet/>
      <dgm:spPr/>
      <dgm:t>
        <a:bodyPr/>
        <a:lstStyle/>
        <a:p>
          <a:r>
            <a:rPr lang="en-US" b="1" i="0" baseline="0"/>
            <a:t>6.</a:t>
          </a:r>
          <a:r>
            <a:rPr lang="ko-KR" b="1" i="0" baseline="0"/>
            <a:t> 의견 및 평가</a:t>
          </a:r>
          <a:endParaRPr lang="en-US"/>
        </a:p>
      </dgm:t>
    </dgm:pt>
    <dgm:pt modelId="{95B5D4A8-AD82-4247-A44B-ADAB984A27F4}" type="parTrans" cxnId="{B51A89A0-FDDB-42BD-9DE8-E1AC366B2E0F}">
      <dgm:prSet/>
      <dgm:spPr/>
      <dgm:t>
        <a:bodyPr/>
        <a:lstStyle/>
        <a:p>
          <a:endParaRPr lang="en-US"/>
        </a:p>
      </dgm:t>
    </dgm:pt>
    <dgm:pt modelId="{D579B57B-A0F2-40C1-8ACE-5C9A1F2C0F5B}" type="sibTrans" cxnId="{B51A89A0-FDDB-42BD-9DE8-E1AC366B2E0F}">
      <dgm:prSet/>
      <dgm:spPr/>
      <dgm:t>
        <a:bodyPr/>
        <a:lstStyle/>
        <a:p>
          <a:endParaRPr lang="en-US"/>
        </a:p>
      </dgm:t>
    </dgm:pt>
    <dgm:pt modelId="{2035FEA5-A9CA-40EC-809F-EE86888A9F22}" type="pres">
      <dgm:prSet presAssocID="{79D349ED-4B8A-4040-A9D9-A55D1AA01EB5}" presName="vert0" presStyleCnt="0">
        <dgm:presLayoutVars>
          <dgm:dir/>
          <dgm:animOne val="branch"/>
          <dgm:animLvl val="lvl"/>
        </dgm:presLayoutVars>
      </dgm:prSet>
      <dgm:spPr/>
    </dgm:pt>
    <dgm:pt modelId="{861AD352-F2CD-4F42-BF83-65772AE493C3}" type="pres">
      <dgm:prSet presAssocID="{4FB789F1-6D4D-4257-8852-BAF871AE12B6}" presName="thickLine" presStyleLbl="alignNode1" presStyleIdx="0" presStyleCnt="6"/>
      <dgm:spPr/>
    </dgm:pt>
    <dgm:pt modelId="{52F2CAF1-9F50-45E8-98D1-7EFBBB77D3AD}" type="pres">
      <dgm:prSet presAssocID="{4FB789F1-6D4D-4257-8852-BAF871AE12B6}" presName="horz1" presStyleCnt="0"/>
      <dgm:spPr/>
    </dgm:pt>
    <dgm:pt modelId="{E62ED1E8-F88B-4586-AFCA-6A883E562542}" type="pres">
      <dgm:prSet presAssocID="{4FB789F1-6D4D-4257-8852-BAF871AE12B6}" presName="tx1" presStyleLbl="revTx" presStyleIdx="0" presStyleCnt="6"/>
      <dgm:spPr/>
    </dgm:pt>
    <dgm:pt modelId="{5810132D-DC93-417B-AB30-12F960CEEF10}" type="pres">
      <dgm:prSet presAssocID="{4FB789F1-6D4D-4257-8852-BAF871AE12B6}" presName="vert1" presStyleCnt="0"/>
      <dgm:spPr/>
    </dgm:pt>
    <dgm:pt modelId="{A7100512-0851-473F-A1C2-09EAA675B87B}" type="pres">
      <dgm:prSet presAssocID="{B3D5B02B-4DA2-458D-8324-A2EFF3B8F0E9}" presName="thickLine" presStyleLbl="alignNode1" presStyleIdx="1" presStyleCnt="6"/>
      <dgm:spPr/>
    </dgm:pt>
    <dgm:pt modelId="{852EB373-77D0-4402-A212-9083C243C2B1}" type="pres">
      <dgm:prSet presAssocID="{B3D5B02B-4DA2-458D-8324-A2EFF3B8F0E9}" presName="horz1" presStyleCnt="0"/>
      <dgm:spPr/>
    </dgm:pt>
    <dgm:pt modelId="{FE58F994-2DBF-4B0F-888B-9CDCBEB27780}" type="pres">
      <dgm:prSet presAssocID="{B3D5B02B-4DA2-458D-8324-A2EFF3B8F0E9}" presName="tx1" presStyleLbl="revTx" presStyleIdx="1" presStyleCnt="6"/>
      <dgm:spPr/>
    </dgm:pt>
    <dgm:pt modelId="{2D0E0B11-6799-4C34-B8EC-5C2AA8480195}" type="pres">
      <dgm:prSet presAssocID="{B3D5B02B-4DA2-458D-8324-A2EFF3B8F0E9}" presName="vert1" presStyleCnt="0"/>
      <dgm:spPr/>
    </dgm:pt>
    <dgm:pt modelId="{2461B32B-2D68-424A-B480-CDD3955F3575}" type="pres">
      <dgm:prSet presAssocID="{48704EEF-EFC4-4707-9F5E-819DCC1D5CB6}" presName="thickLine" presStyleLbl="alignNode1" presStyleIdx="2" presStyleCnt="6"/>
      <dgm:spPr/>
    </dgm:pt>
    <dgm:pt modelId="{B1DBB055-1367-4334-9FFC-2E1CB5A614C3}" type="pres">
      <dgm:prSet presAssocID="{48704EEF-EFC4-4707-9F5E-819DCC1D5CB6}" presName="horz1" presStyleCnt="0"/>
      <dgm:spPr/>
    </dgm:pt>
    <dgm:pt modelId="{3D6E124A-74ED-4963-AE14-EC4236E44377}" type="pres">
      <dgm:prSet presAssocID="{48704EEF-EFC4-4707-9F5E-819DCC1D5CB6}" presName="tx1" presStyleLbl="revTx" presStyleIdx="2" presStyleCnt="6"/>
      <dgm:spPr/>
    </dgm:pt>
    <dgm:pt modelId="{8A7EB5E1-E583-43D7-BA49-AEDB6294513B}" type="pres">
      <dgm:prSet presAssocID="{48704EEF-EFC4-4707-9F5E-819DCC1D5CB6}" presName="vert1" presStyleCnt="0"/>
      <dgm:spPr/>
    </dgm:pt>
    <dgm:pt modelId="{3F07FE20-B357-4283-BF37-9BA2B3AAF204}" type="pres">
      <dgm:prSet presAssocID="{AD2BABC1-42DB-440D-8532-315BEAED04F4}" presName="thickLine" presStyleLbl="alignNode1" presStyleIdx="3" presStyleCnt="6"/>
      <dgm:spPr/>
    </dgm:pt>
    <dgm:pt modelId="{3E8803C3-6668-4B1A-9D02-CBC3E57F89D5}" type="pres">
      <dgm:prSet presAssocID="{AD2BABC1-42DB-440D-8532-315BEAED04F4}" presName="horz1" presStyleCnt="0"/>
      <dgm:spPr/>
    </dgm:pt>
    <dgm:pt modelId="{E0627E4A-F0E2-40FE-8355-F4B7F0AFF810}" type="pres">
      <dgm:prSet presAssocID="{AD2BABC1-42DB-440D-8532-315BEAED04F4}" presName="tx1" presStyleLbl="revTx" presStyleIdx="3" presStyleCnt="6"/>
      <dgm:spPr/>
    </dgm:pt>
    <dgm:pt modelId="{CECF1D39-7B37-4609-953F-85E00DDC0493}" type="pres">
      <dgm:prSet presAssocID="{AD2BABC1-42DB-440D-8532-315BEAED04F4}" presName="vert1" presStyleCnt="0"/>
      <dgm:spPr/>
    </dgm:pt>
    <dgm:pt modelId="{C7BB721D-C5FF-4523-A138-15E1F898802E}" type="pres">
      <dgm:prSet presAssocID="{3CE4EDA2-CC92-43C7-AF4E-8591323AC70A}" presName="thickLine" presStyleLbl="alignNode1" presStyleIdx="4" presStyleCnt="6"/>
      <dgm:spPr/>
    </dgm:pt>
    <dgm:pt modelId="{27671723-9DBA-4C33-8C56-C6DB4AEFCC1C}" type="pres">
      <dgm:prSet presAssocID="{3CE4EDA2-CC92-43C7-AF4E-8591323AC70A}" presName="horz1" presStyleCnt="0"/>
      <dgm:spPr/>
    </dgm:pt>
    <dgm:pt modelId="{2DA2948E-FA81-45BD-BA83-DF051C8F4A7E}" type="pres">
      <dgm:prSet presAssocID="{3CE4EDA2-CC92-43C7-AF4E-8591323AC70A}" presName="tx1" presStyleLbl="revTx" presStyleIdx="4" presStyleCnt="6"/>
      <dgm:spPr/>
    </dgm:pt>
    <dgm:pt modelId="{290AFB0B-E519-4BF5-A2A0-6833A52D859C}" type="pres">
      <dgm:prSet presAssocID="{3CE4EDA2-CC92-43C7-AF4E-8591323AC70A}" presName="vert1" presStyleCnt="0"/>
      <dgm:spPr/>
    </dgm:pt>
    <dgm:pt modelId="{514CF3F6-06C5-407E-BB05-22489B8CA0A8}" type="pres">
      <dgm:prSet presAssocID="{F82E49D7-A39F-4F7E-B5D5-1309D8C3ABF6}" presName="thickLine" presStyleLbl="alignNode1" presStyleIdx="5" presStyleCnt="6"/>
      <dgm:spPr/>
    </dgm:pt>
    <dgm:pt modelId="{74B2EC4D-751F-4F7B-94FA-45D0AFD000D6}" type="pres">
      <dgm:prSet presAssocID="{F82E49D7-A39F-4F7E-B5D5-1309D8C3ABF6}" presName="horz1" presStyleCnt="0"/>
      <dgm:spPr/>
    </dgm:pt>
    <dgm:pt modelId="{D556DDC0-0263-4035-AADF-C24B232DF9AA}" type="pres">
      <dgm:prSet presAssocID="{F82E49D7-A39F-4F7E-B5D5-1309D8C3ABF6}" presName="tx1" presStyleLbl="revTx" presStyleIdx="5" presStyleCnt="6"/>
      <dgm:spPr/>
    </dgm:pt>
    <dgm:pt modelId="{41F24CFA-40B1-4F21-8AD2-56E5210B7D11}" type="pres">
      <dgm:prSet presAssocID="{F82E49D7-A39F-4F7E-B5D5-1309D8C3ABF6}" presName="vert1" presStyleCnt="0"/>
      <dgm:spPr/>
    </dgm:pt>
  </dgm:ptLst>
  <dgm:cxnLst>
    <dgm:cxn modelId="{871A910C-300D-4078-A47B-619F49FC3D13}" type="presOf" srcId="{79D349ED-4B8A-4040-A9D9-A55D1AA01EB5}" destId="{2035FEA5-A9CA-40EC-809F-EE86888A9F22}" srcOrd="0" destOrd="0" presId="urn:microsoft.com/office/officeart/2008/layout/LinedList"/>
    <dgm:cxn modelId="{FEACD20F-88BD-4E29-9D3B-611D6733392C}" srcId="{79D349ED-4B8A-4040-A9D9-A55D1AA01EB5}" destId="{B3D5B02B-4DA2-458D-8324-A2EFF3B8F0E9}" srcOrd="1" destOrd="0" parTransId="{65679756-9BFC-480E-B6F3-85B1A94F0ACE}" sibTransId="{198719BE-DB12-48E7-A665-21C31FEAE63E}"/>
    <dgm:cxn modelId="{BFF9881E-AA0C-45A0-A979-3AA949C48314}" srcId="{79D349ED-4B8A-4040-A9D9-A55D1AA01EB5}" destId="{AD2BABC1-42DB-440D-8532-315BEAED04F4}" srcOrd="3" destOrd="0" parTransId="{D653B80D-D93F-4F9C-980C-427CDAAFB8CA}" sibTransId="{0D1BA699-65D0-456F-9454-A11DE2E8EA38}"/>
    <dgm:cxn modelId="{93857320-BAE0-4D8C-A491-C375F638CECC}" type="presOf" srcId="{B3D5B02B-4DA2-458D-8324-A2EFF3B8F0E9}" destId="{FE58F994-2DBF-4B0F-888B-9CDCBEB27780}" srcOrd="0" destOrd="0" presId="urn:microsoft.com/office/officeart/2008/layout/LinedList"/>
    <dgm:cxn modelId="{8799374F-8109-4A3A-A3E0-C2FA104672E5}" type="presOf" srcId="{F82E49D7-A39F-4F7E-B5D5-1309D8C3ABF6}" destId="{D556DDC0-0263-4035-AADF-C24B232DF9AA}" srcOrd="0" destOrd="0" presId="urn:microsoft.com/office/officeart/2008/layout/LinedList"/>
    <dgm:cxn modelId="{69D58273-1099-4106-9487-7B21EE4A2BA2}" srcId="{79D349ED-4B8A-4040-A9D9-A55D1AA01EB5}" destId="{48704EEF-EFC4-4707-9F5E-819DCC1D5CB6}" srcOrd="2" destOrd="0" parTransId="{33A1F634-0C3C-4DDD-9C48-86776FD2197D}" sibTransId="{3ABD7867-8993-43E6-84C4-252A05E5CE03}"/>
    <dgm:cxn modelId="{B040EA74-3F2F-44CC-9A5C-526200A14934}" srcId="{79D349ED-4B8A-4040-A9D9-A55D1AA01EB5}" destId="{4FB789F1-6D4D-4257-8852-BAF871AE12B6}" srcOrd="0" destOrd="0" parTransId="{804A59B4-BEA8-4565-BCB9-8C983BE48233}" sibTransId="{83B82C1E-731E-4B94-8088-A7369E299FED}"/>
    <dgm:cxn modelId="{75B4235A-1288-4F1E-8F4E-37FF95C35981}" type="presOf" srcId="{4FB789F1-6D4D-4257-8852-BAF871AE12B6}" destId="{E62ED1E8-F88B-4586-AFCA-6A883E562542}" srcOrd="0" destOrd="0" presId="urn:microsoft.com/office/officeart/2008/layout/LinedList"/>
    <dgm:cxn modelId="{B51A89A0-FDDB-42BD-9DE8-E1AC366B2E0F}" srcId="{79D349ED-4B8A-4040-A9D9-A55D1AA01EB5}" destId="{F82E49D7-A39F-4F7E-B5D5-1309D8C3ABF6}" srcOrd="5" destOrd="0" parTransId="{95B5D4A8-AD82-4247-A44B-ADAB984A27F4}" sibTransId="{D579B57B-A0F2-40C1-8ACE-5C9A1F2C0F5B}"/>
    <dgm:cxn modelId="{C18A11AA-A25E-48B6-A05A-D3C66EEF83E5}" type="presOf" srcId="{3CE4EDA2-CC92-43C7-AF4E-8591323AC70A}" destId="{2DA2948E-FA81-45BD-BA83-DF051C8F4A7E}" srcOrd="0" destOrd="0" presId="urn:microsoft.com/office/officeart/2008/layout/LinedList"/>
    <dgm:cxn modelId="{EA0756BD-AE81-442C-A2EA-918F06E92A7F}" type="presOf" srcId="{AD2BABC1-42DB-440D-8532-315BEAED04F4}" destId="{E0627E4A-F0E2-40FE-8355-F4B7F0AFF810}" srcOrd="0" destOrd="0" presId="urn:microsoft.com/office/officeart/2008/layout/LinedList"/>
    <dgm:cxn modelId="{6F4209C0-B1F0-4550-84E4-1C1E55CC21B6}" srcId="{79D349ED-4B8A-4040-A9D9-A55D1AA01EB5}" destId="{3CE4EDA2-CC92-43C7-AF4E-8591323AC70A}" srcOrd="4" destOrd="0" parTransId="{7314BE06-4262-4B51-B447-9242D6BA1528}" sibTransId="{9B724581-8908-4676-B369-FE4BCB3EEC9F}"/>
    <dgm:cxn modelId="{9EA1A0D4-D171-44B6-8BEA-47B81E40CB0C}" type="presOf" srcId="{48704EEF-EFC4-4707-9F5E-819DCC1D5CB6}" destId="{3D6E124A-74ED-4963-AE14-EC4236E44377}" srcOrd="0" destOrd="0" presId="urn:microsoft.com/office/officeart/2008/layout/LinedList"/>
    <dgm:cxn modelId="{DD85C9B8-523A-49B1-A603-1156096FF6B9}" type="presParOf" srcId="{2035FEA5-A9CA-40EC-809F-EE86888A9F22}" destId="{861AD352-F2CD-4F42-BF83-65772AE493C3}" srcOrd="0" destOrd="0" presId="urn:microsoft.com/office/officeart/2008/layout/LinedList"/>
    <dgm:cxn modelId="{225F19CF-F23C-4B42-BD7F-F9CA88FE5432}" type="presParOf" srcId="{2035FEA5-A9CA-40EC-809F-EE86888A9F22}" destId="{52F2CAF1-9F50-45E8-98D1-7EFBBB77D3AD}" srcOrd="1" destOrd="0" presId="urn:microsoft.com/office/officeart/2008/layout/LinedList"/>
    <dgm:cxn modelId="{BA33013C-55D8-40F9-8042-2448286C4546}" type="presParOf" srcId="{52F2CAF1-9F50-45E8-98D1-7EFBBB77D3AD}" destId="{E62ED1E8-F88B-4586-AFCA-6A883E562542}" srcOrd="0" destOrd="0" presId="urn:microsoft.com/office/officeart/2008/layout/LinedList"/>
    <dgm:cxn modelId="{A1FE4CD2-B956-46A5-BD76-A2644A4607EA}" type="presParOf" srcId="{52F2CAF1-9F50-45E8-98D1-7EFBBB77D3AD}" destId="{5810132D-DC93-417B-AB30-12F960CEEF10}" srcOrd="1" destOrd="0" presId="urn:microsoft.com/office/officeart/2008/layout/LinedList"/>
    <dgm:cxn modelId="{5308D9D1-F870-4C3F-84D0-52C111C32F2D}" type="presParOf" srcId="{2035FEA5-A9CA-40EC-809F-EE86888A9F22}" destId="{A7100512-0851-473F-A1C2-09EAA675B87B}" srcOrd="2" destOrd="0" presId="urn:microsoft.com/office/officeart/2008/layout/LinedList"/>
    <dgm:cxn modelId="{0FBDFF2D-D8BF-4374-8C5C-C69ED68B412B}" type="presParOf" srcId="{2035FEA5-A9CA-40EC-809F-EE86888A9F22}" destId="{852EB373-77D0-4402-A212-9083C243C2B1}" srcOrd="3" destOrd="0" presId="urn:microsoft.com/office/officeart/2008/layout/LinedList"/>
    <dgm:cxn modelId="{1F5DDA3E-4848-4FF3-AB93-CBEAE8121B28}" type="presParOf" srcId="{852EB373-77D0-4402-A212-9083C243C2B1}" destId="{FE58F994-2DBF-4B0F-888B-9CDCBEB27780}" srcOrd="0" destOrd="0" presId="urn:microsoft.com/office/officeart/2008/layout/LinedList"/>
    <dgm:cxn modelId="{422275BF-5203-4DDF-A4D5-3C193B72BA39}" type="presParOf" srcId="{852EB373-77D0-4402-A212-9083C243C2B1}" destId="{2D0E0B11-6799-4C34-B8EC-5C2AA8480195}" srcOrd="1" destOrd="0" presId="urn:microsoft.com/office/officeart/2008/layout/LinedList"/>
    <dgm:cxn modelId="{6C2797E6-8D2E-4DFF-B3FC-17AD2D8904A5}" type="presParOf" srcId="{2035FEA5-A9CA-40EC-809F-EE86888A9F22}" destId="{2461B32B-2D68-424A-B480-CDD3955F3575}" srcOrd="4" destOrd="0" presId="urn:microsoft.com/office/officeart/2008/layout/LinedList"/>
    <dgm:cxn modelId="{8147941C-8C03-4E36-AE3D-27E471C2D19A}" type="presParOf" srcId="{2035FEA5-A9CA-40EC-809F-EE86888A9F22}" destId="{B1DBB055-1367-4334-9FFC-2E1CB5A614C3}" srcOrd="5" destOrd="0" presId="urn:microsoft.com/office/officeart/2008/layout/LinedList"/>
    <dgm:cxn modelId="{A70FB741-2253-4D49-A1D0-BB44BCE743AE}" type="presParOf" srcId="{B1DBB055-1367-4334-9FFC-2E1CB5A614C3}" destId="{3D6E124A-74ED-4963-AE14-EC4236E44377}" srcOrd="0" destOrd="0" presId="urn:microsoft.com/office/officeart/2008/layout/LinedList"/>
    <dgm:cxn modelId="{0CEF6B0B-03C0-43AC-A036-09059B9962D4}" type="presParOf" srcId="{B1DBB055-1367-4334-9FFC-2E1CB5A614C3}" destId="{8A7EB5E1-E583-43D7-BA49-AEDB6294513B}" srcOrd="1" destOrd="0" presId="urn:microsoft.com/office/officeart/2008/layout/LinedList"/>
    <dgm:cxn modelId="{7C30E8D2-1900-4EF9-9726-DAE105AF0A0F}" type="presParOf" srcId="{2035FEA5-A9CA-40EC-809F-EE86888A9F22}" destId="{3F07FE20-B357-4283-BF37-9BA2B3AAF204}" srcOrd="6" destOrd="0" presId="urn:microsoft.com/office/officeart/2008/layout/LinedList"/>
    <dgm:cxn modelId="{8E22C796-EC68-4252-8B49-E5E1921CD983}" type="presParOf" srcId="{2035FEA5-A9CA-40EC-809F-EE86888A9F22}" destId="{3E8803C3-6668-4B1A-9D02-CBC3E57F89D5}" srcOrd="7" destOrd="0" presId="urn:microsoft.com/office/officeart/2008/layout/LinedList"/>
    <dgm:cxn modelId="{B94B71B5-3B09-493D-B7C7-1180257B4A3B}" type="presParOf" srcId="{3E8803C3-6668-4B1A-9D02-CBC3E57F89D5}" destId="{E0627E4A-F0E2-40FE-8355-F4B7F0AFF810}" srcOrd="0" destOrd="0" presId="urn:microsoft.com/office/officeart/2008/layout/LinedList"/>
    <dgm:cxn modelId="{F32492DC-A752-4194-AB99-CABCCC109274}" type="presParOf" srcId="{3E8803C3-6668-4B1A-9D02-CBC3E57F89D5}" destId="{CECF1D39-7B37-4609-953F-85E00DDC0493}" srcOrd="1" destOrd="0" presId="urn:microsoft.com/office/officeart/2008/layout/LinedList"/>
    <dgm:cxn modelId="{D727BBE5-89F0-4EB6-90C9-43F14106CFBE}" type="presParOf" srcId="{2035FEA5-A9CA-40EC-809F-EE86888A9F22}" destId="{C7BB721D-C5FF-4523-A138-15E1F898802E}" srcOrd="8" destOrd="0" presId="urn:microsoft.com/office/officeart/2008/layout/LinedList"/>
    <dgm:cxn modelId="{1DF27FC7-9976-4496-B36F-909F816002EF}" type="presParOf" srcId="{2035FEA5-A9CA-40EC-809F-EE86888A9F22}" destId="{27671723-9DBA-4C33-8C56-C6DB4AEFCC1C}" srcOrd="9" destOrd="0" presId="urn:microsoft.com/office/officeart/2008/layout/LinedList"/>
    <dgm:cxn modelId="{707CFFE9-B94A-419E-AE26-6F93AD851D8B}" type="presParOf" srcId="{27671723-9DBA-4C33-8C56-C6DB4AEFCC1C}" destId="{2DA2948E-FA81-45BD-BA83-DF051C8F4A7E}" srcOrd="0" destOrd="0" presId="urn:microsoft.com/office/officeart/2008/layout/LinedList"/>
    <dgm:cxn modelId="{7303A2AC-D7CD-4D18-BB0C-CD9887825583}" type="presParOf" srcId="{27671723-9DBA-4C33-8C56-C6DB4AEFCC1C}" destId="{290AFB0B-E519-4BF5-A2A0-6833A52D859C}" srcOrd="1" destOrd="0" presId="urn:microsoft.com/office/officeart/2008/layout/LinedList"/>
    <dgm:cxn modelId="{8AE2BF2F-74F9-4DE4-91D1-C7562B30D3FE}" type="presParOf" srcId="{2035FEA5-A9CA-40EC-809F-EE86888A9F22}" destId="{514CF3F6-06C5-407E-BB05-22489B8CA0A8}" srcOrd="10" destOrd="0" presId="urn:microsoft.com/office/officeart/2008/layout/LinedList"/>
    <dgm:cxn modelId="{80BA06F9-1E65-482D-9C5D-072260EFE906}" type="presParOf" srcId="{2035FEA5-A9CA-40EC-809F-EE86888A9F22}" destId="{74B2EC4D-751F-4F7B-94FA-45D0AFD000D6}" srcOrd="11" destOrd="0" presId="urn:microsoft.com/office/officeart/2008/layout/LinedList"/>
    <dgm:cxn modelId="{2A15FCD1-46E3-483E-9919-356411AEAA8C}" type="presParOf" srcId="{74B2EC4D-751F-4F7B-94FA-45D0AFD000D6}" destId="{D556DDC0-0263-4035-AADF-C24B232DF9AA}" srcOrd="0" destOrd="0" presId="urn:microsoft.com/office/officeart/2008/layout/LinedList"/>
    <dgm:cxn modelId="{7EA826C5-DCB3-4D4A-97A1-F7A9E0073AA8}" type="presParOf" srcId="{74B2EC4D-751F-4F7B-94FA-45D0AFD000D6}" destId="{41F24CFA-40B1-4F21-8AD2-56E5210B7D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B4ED0E-EF81-4B30-B953-9A58FEEBAF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E36E79-CA1C-4E97-B863-B78980DBB992}">
      <dgm:prSet/>
      <dgm:spPr/>
      <dgm:t>
        <a:bodyPr/>
        <a:lstStyle/>
        <a:p>
          <a:r>
            <a:rPr lang="en-US" b="1" i="0" baseline="0"/>
            <a:t>1.</a:t>
          </a:r>
          <a:r>
            <a:rPr lang="ko-KR" b="1" i="0" baseline="0"/>
            <a:t> 팀 구성 및 역할</a:t>
          </a:r>
          <a:endParaRPr lang="en-US"/>
        </a:p>
      </dgm:t>
    </dgm:pt>
    <dgm:pt modelId="{479EA160-3CE1-4839-8DD4-1025B2317047}" type="parTrans" cxnId="{A131D42C-E1CE-4642-83DE-08B113863898}">
      <dgm:prSet/>
      <dgm:spPr/>
      <dgm:t>
        <a:bodyPr/>
        <a:lstStyle/>
        <a:p>
          <a:endParaRPr lang="en-US"/>
        </a:p>
      </dgm:t>
    </dgm:pt>
    <dgm:pt modelId="{42165E19-F1B2-4626-A21B-E685EBF5EEA2}" type="sibTrans" cxnId="{A131D42C-E1CE-4642-83DE-08B113863898}">
      <dgm:prSet/>
      <dgm:spPr/>
      <dgm:t>
        <a:bodyPr/>
        <a:lstStyle/>
        <a:p>
          <a:endParaRPr lang="en-US"/>
        </a:p>
      </dgm:t>
    </dgm:pt>
    <dgm:pt modelId="{DC242482-2F42-475E-B915-18CE9D6AF0CD}">
      <dgm:prSet/>
      <dgm:spPr/>
      <dgm:t>
        <a:bodyPr/>
        <a:lstStyle/>
        <a:p>
          <a:r>
            <a:rPr lang="en-US" b="1" i="0" baseline="0"/>
            <a:t>2.</a:t>
          </a:r>
          <a:r>
            <a:rPr lang="ko-KR" b="1" i="0" baseline="0"/>
            <a:t> 개요</a:t>
          </a:r>
          <a:endParaRPr lang="en-US"/>
        </a:p>
      </dgm:t>
    </dgm:pt>
    <dgm:pt modelId="{AE1D121D-6020-4A06-8A22-B1CA468F9F5D}" type="parTrans" cxnId="{42AD308E-A944-45F2-A5B3-049A8697931A}">
      <dgm:prSet/>
      <dgm:spPr/>
      <dgm:t>
        <a:bodyPr/>
        <a:lstStyle/>
        <a:p>
          <a:endParaRPr lang="en-US"/>
        </a:p>
      </dgm:t>
    </dgm:pt>
    <dgm:pt modelId="{4C50297D-D758-4B47-96B8-72C1AD327160}" type="sibTrans" cxnId="{42AD308E-A944-45F2-A5B3-049A8697931A}">
      <dgm:prSet/>
      <dgm:spPr/>
      <dgm:t>
        <a:bodyPr/>
        <a:lstStyle/>
        <a:p>
          <a:endParaRPr lang="en-US"/>
        </a:p>
      </dgm:t>
    </dgm:pt>
    <dgm:pt modelId="{95FA21C8-4D9A-458F-A0F4-EC73A99B5FF6}">
      <dgm:prSet/>
      <dgm:spPr/>
      <dgm:t>
        <a:bodyPr/>
        <a:lstStyle/>
        <a:p>
          <a:r>
            <a:rPr lang="en-US" b="1" i="0" baseline="0"/>
            <a:t>3.</a:t>
          </a:r>
          <a:r>
            <a:rPr lang="ko-KR" b="1" i="0" baseline="0"/>
            <a:t> 개발 일정</a:t>
          </a:r>
          <a:endParaRPr lang="en-US"/>
        </a:p>
      </dgm:t>
    </dgm:pt>
    <dgm:pt modelId="{51997CE7-4DE0-43CD-A8C8-B79366CE0BCD}" type="parTrans" cxnId="{CA64BE85-09A8-4CF7-99B7-9EA49151AC65}">
      <dgm:prSet/>
      <dgm:spPr/>
      <dgm:t>
        <a:bodyPr/>
        <a:lstStyle/>
        <a:p>
          <a:endParaRPr lang="en-US"/>
        </a:p>
      </dgm:t>
    </dgm:pt>
    <dgm:pt modelId="{4AC1FA67-DCDB-48B2-B606-236CB086231C}" type="sibTrans" cxnId="{CA64BE85-09A8-4CF7-99B7-9EA49151AC65}">
      <dgm:prSet/>
      <dgm:spPr/>
      <dgm:t>
        <a:bodyPr/>
        <a:lstStyle/>
        <a:p>
          <a:endParaRPr lang="en-US"/>
        </a:p>
      </dgm:t>
    </dgm:pt>
    <dgm:pt modelId="{69A311B7-836C-4D59-AD23-BADAA7F3F141}">
      <dgm:prSet/>
      <dgm:spPr/>
      <dgm:t>
        <a:bodyPr/>
        <a:lstStyle/>
        <a:p>
          <a:r>
            <a:rPr lang="en-US" b="1" i="0" baseline="0"/>
            <a:t>4.</a:t>
          </a:r>
          <a:r>
            <a:rPr lang="ko-KR" b="1" i="0" baseline="0"/>
            <a:t> </a:t>
          </a:r>
          <a:r>
            <a:rPr lang="ko-KR" b="1"/>
            <a:t>흐름도</a:t>
          </a:r>
          <a:endParaRPr lang="en-US"/>
        </a:p>
      </dgm:t>
    </dgm:pt>
    <dgm:pt modelId="{C94EA246-EBE3-47A3-931B-5604BB47F498}" type="parTrans" cxnId="{14D29680-0CA5-42BA-A6FD-9D22847DD9D6}">
      <dgm:prSet/>
      <dgm:spPr/>
      <dgm:t>
        <a:bodyPr/>
        <a:lstStyle/>
        <a:p>
          <a:endParaRPr lang="en-US"/>
        </a:p>
      </dgm:t>
    </dgm:pt>
    <dgm:pt modelId="{BC1FE48B-607B-4B1A-872F-829D6CA6D9FF}" type="sibTrans" cxnId="{14D29680-0CA5-42BA-A6FD-9D22847DD9D6}">
      <dgm:prSet/>
      <dgm:spPr/>
      <dgm:t>
        <a:bodyPr/>
        <a:lstStyle/>
        <a:p>
          <a:endParaRPr lang="en-US"/>
        </a:p>
      </dgm:t>
    </dgm:pt>
    <dgm:pt modelId="{49337300-3A62-413A-9D32-7C336843B319}">
      <dgm:prSet/>
      <dgm:spPr/>
      <dgm:t>
        <a:bodyPr/>
        <a:lstStyle/>
        <a:p>
          <a:r>
            <a:rPr lang="en-US" b="1" i="0" baseline="0"/>
            <a:t>5.</a:t>
          </a:r>
          <a:r>
            <a:rPr lang="ko-KR" b="1" i="0" baseline="0"/>
            <a:t> </a:t>
          </a:r>
          <a:r>
            <a:rPr lang="en-US" b="1" i="0" baseline="0"/>
            <a:t>UI </a:t>
          </a:r>
          <a:r>
            <a:rPr lang="ko-KR" b="1" i="0" baseline="0"/>
            <a:t>구성</a:t>
          </a:r>
          <a:endParaRPr lang="en-US"/>
        </a:p>
      </dgm:t>
    </dgm:pt>
    <dgm:pt modelId="{3D138D61-78CC-4F9A-ACEA-C5BE394BC6E9}" type="parTrans" cxnId="{10DF7DDF-8D2B-4D09-8D32-A38EE887BB75}">
      <dgm:prSet/>
      <dgm:spPr/>
      <dgm:t>
        <a:bodyPr/>
        <a:lstStyle/>
        <a:p>
          <a:endParaRPr lang="en-US"/>
        </a:p>
      </dgm:t>
    </dgm:pt>
    <dgm:pt modelId="{FBAEB90D-4A61-459E-98DC-D86A3C24AEE7}" type="sibTrans" cxnId="{10DF7DDF-8D2B-4D09-8D32-A38EE887BB75}">
      <dgm:prSet/>
      <dgm:spPr/>
      <dgm:t>
        <a:bodyPr/>
        <a:lstStyle/>
        <a:p>
          <a:endParaRPr lang="en-US"/>
        </a:p>
      </dgm:t>
    </dgm:pt>
    <dgm:pt modelId="{7FB5058E-6AC0-4811-8279-0AA2C305A14A}">
      <dgm:prSet/>
      <dgm:spPr/>
      <dgm:t>
        <a:bodyPr/>
        <a:lstStyle/>
        <a:p>
          <a:r>
            <a:rPr lang="en-US" b="1" i="0" baseline="0"/>
            <a:t>6.</a:t>
          </a:r>
          <a:r>
            <a:rPr lang="ko-KR" b="1" i="0" baseline="0"/>
            <a:t> 의견 및 평가</a:t>
          </a:r>
          <a:endParaRPr lang="en-US"/>
        </a:p>
      </dgm:t>
    </dgm:pt>
    <dgm:pt modelId="{FD3161C8-2D06-42C1-B3BF-E300ABAAAD29}" type="parTrans" cxnId="{78227C30-470A-4DDE-BE5D-D43B6F9B0CF7}">
      <dgm:prSet/>
      <dgm:spPr/>
      <dgm:t>
        <a:bodyPr/>
        <a:lstStyle/>
        <a:p>
          <a:endParaRPr lang="en-US"/>
        </a:p>
      </dgm:t>
    </dgm:pt>
    <dgm:pt modelId="{AC5F563E-3962-4829-984C-18F6BB2F644C}" type="sibTrans" cxnId="{78227C30-470A-4DDE-BE5D-D43B6F9B0CF7}">
      <dgm:prSet/>
      <dgm:spPr/>
      <dgm:t>
        <a:bodyPr/>
        <a:lstStyle/>
        <a:p>
          <a:endParaRPr lang="en-US"/>
        </a:p>
      </dgm:t>
    </dgm:pt>
    <dgm:pt modelId="{7636048C-2D31-4415-B2F8-7B6671A21104}" type="pres">
      <dgm:prSet presAssocID="{D2B4ED0E-EF81-4B30-B953-9A58FEEBAFF4}" presName="linear" presStyleCnt="0">
        <dgm:presLayoutVars>
          <dgm:animLvl val="lvl"/>
          <dgm:resizeHandles val="exact"/>
        </dgm:presLayoutVars>
      </dgm:prSet>
      <dgm:spPr/>
    </dgm:pt>
    <dgm:pt modelId="{7E38EB5B-6E53-4DD8-B511-ABF3FA97280D}" type="pres">
      <dgm:prSet presAssocID="{1FE36E79-CA1C-4E97-B863-B78980DBB99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5658AD8-4334-4BD6-959A-7BDCAE5E7429}" type="pres">
      <dgm:prSet presAssocID="{42165E19-F1B2-4626-A21B-E685EBF5EEA2}" presName="spacer" presStyleCnt="0"/>
      <dgm:spPr/>
    </dgm:pt>
    <dgm:pt modelId="{F0E4E831-8226-4C25-B61E-6E2A43D2BF8F}" type="pres">
      <dgm:prSet presAssocID="{DC242482-2F42-475E-B915-18CE9D6AF0C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F38974D-9DB1-416C-B802-C9BD2E734072}" type="pres">
      <dgm:prSet presAssocID="{4C50297D-D758-4B47-96B8-72C1AD327160}" presName="spacer" presStyleCnt="0"/>
      <dgm:spPr/>
    </dgm:pt>
    <dgm:pt modelId="{5EE06783-38AB-47E1-9192-46CA1256AEC7}" type="pres">
      <dgm:prSet presAssocID="{95FA21C8-4D9A-458F-A0F4-EC73A99B5FF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E5AED9C-8183-49B3-B1FF-66C2C24A099F}" type="pres">
      <dgm:prSet presAssocID="{4AC1FA67-DCDB-48B2-B606-236CB086231C}" presName="spacer" presStyleCnt="0"/>
      <dgm:spPr/>
    </dgm:pt>
    <dgm:pt modelId="{D1E13F92-C9A3-4F0A-9F1B-A33E73EB247F}" type="pres">
      <dgm:prSet presAssocID="{69A311B7-836C-4D59-AD23-BADAA7F3F14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5070E4A-A67E-437C-B5A1-F424B70B0469}" type="pres">
      <dgm:prSet presAssocID="{BC1FE48B-607B-4B1A-872F-829D6CA6D9FF}" presName="spacer" presStyleCnt="0"/>
      <dgm:spPr/>
    </dgm:pt>
    <dgm:pt modelId="{503E408B-AD97-43E3-BCAC-CCF9BE693D0B}" type="pres">
      <dgm:prSet presAssocID="{49337300-3A62-413A-9D32-7C336843B31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0E80CDF-9FDA-4C6E-9AD0-5FE2AB16EB30}" type="pres">
      <dgm:prSet presAssocID="{FBAEB90D-4A61-459E-98DC-D86A3C24AEE7}" presName="spacer" presStyleCnt="0"/>
      <dgm:spPr/>
    </dgm:pt>
    <dgm:pt modelId="{C4EA84B3-A1AA-4CB0-A42D-332D79B30C2B}" type="pres">
      <dgm:prSet presAssocID="{7FB5058E-6AC0-4811-8279-0AA2C305A14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B1E7300-A63C-4C70-8CAA-79F3D0D59DBD}" type="presOf" srcId="{DC242482-2F42-475E-B915-18CE9D6AF0CD}" destId="{F0E4E831-8226-4C25-B61E-6E2A43D2BF8F}" srcOrd="0" destOrd="0" presId="urn:microsoft.com/office/officeart/2005/8/layout/vList2"/>
    <dgm:cxn modelId="{A131D42C-E1CE-4642-83DE-08B113863898}" srcId="{D2B4ED0E-EF81-4B30-B953-9A58FEEBAFF4}" destId="{1FE36E79-CA1C-4E97-B863-B78980DBB992}" srcOrd="0" destOrd="0" parTransId="{479EA160-3CE1-4839-8DD4-1025B2317047}" sibTransId="{42165E19-F1B2-4626-A21B-E685EBF5EEA2}"/>
    <dgm:cxn modelId="{78227C30-470A-4DDE-BE5D-D43B6F9B0CF7}" srcId="{D2B4ED0E-EF81-4B30-B953-9A58FEEBAFF4}" destId="{7FB5058E-6AC0-4811-8279-0AA2C305A14A}" srcOrd="5" destOrd="0" parTransId="{FD3161C8-2D06-42C1-B3BF-E300ABAAAD29}" sibTransId="{AC5F563E-3962-4829-984C-18F6BB2F644C}"/>
    <dgm:cxn modelId="{98825849-A628-472C-A64F-D72BDD627521}" type="presOf" srcId="{49337300-3A62-413A-9D32-7C336843B319}" destId="{503E408B-AD97-43E3-BCAC-CCF9BE693D0B}" srcOrd="0" destOrd="0" presId="urn:microsoft.com/office/officeart/2005/8/layout/vList2"/>
    <dgm:cxn modelId="{2115C574-64B0-4636-9616-CA1AC5DFDD49}" type="presOf" srcId="{D2B4ED0E-EF81-4B30-B953-9A58FEEBAFF4}" destId="{7636048C-2D31-4415-B2F8-7B6671A21104}" srcOrd="0" destOrd="0" presId="urn:microsoft.com/office/officeart/2005/8/layout/vList2"/>
    <dgm:cxn modelId="{14D29680-0CA5-42BA-A6FD-9D22847DD9D6}" srcId="{D2B4ED0E-EF81-4B30-B953-9A58FEEBAFF4}" destId="{69A311B7-836C-4D59-AD23-BADAA7F3F141}" srcOrd="3" destOrd="0" parTransId="{C94EA246-EBE3-47A3-931B-5604BB47F498}" sibTransId="{BC1FE48B-607B-4B1A-872F-829D6CA6D9FF}"/>
    <dgm:cxn modelId="{CA64BE85-09A8-4CF7-99B7-9EA49151AC65}" srcId="{D2B4ED0E-EF81-4B30-B953-9A58FEEBAFF4}" destId="{95FA21C8-4D9A-458F-A0F4-EC73A99B5FF6}" srcOrd="2" destOrd="0" parTransId="{51997CE7-4DE0-43CD-A8C8-B79366CE0BCD}" sibTransId="{4AC1FA67-DCDB-48B2-B606-236CB086231C}"/>
    <dgm:cxn modelId="{42AD308E-A944-45F2-A5B3-049A8697931A}" srcId="{D2B4ED0E-EF81-4B30-B953-9A58FEEBAFF4}" destId="{DC242482-2F42-475E-B915-18CE9D6AF0CD}" srcOrd="1" destOrd="0" parTransId="{AE1D121D-6020-4A06-8A22-B1CA468F9F5D}" sibTransId="{4C50297D-D758-4B47-96B8-72C1AD327160}"/>
    <dgm:cxn modelId="{D4BA3C98-5CA3-4493-A007-896838DE2112}" type="presOf" srcId="{1FE36E79-CA1C-4E97-B863-B78980DBB992}" destId="{7E38EB5B-6E53-4DD8-B511-ABF3FA97280D}" srcOrd="0" destOrd="0" presId="urn:microsoft.com/office/officeart/2005/8/layout/vList2"/>
    <dgm:cxn modelId="{4089ED98-D486-427B-8C14-04A35355E02E}" type="presOf" srcId="{69A311B7-836C-4D59-AD23-BADAA7F3F141}" destId="{D1E13F92-C9A3-4F0A-9F1B-A33E73EB247F}" srcOrd="0" destOrd="0" presId="urn:microsoft.com/office/officeart/2005/8/layout/vList2"/>
    <dgm:cxn modelId="{10DF7DDF-8D2B-4D09-8D32-A38EE887BB75}" srcId="{D2B4ED0E-EF81-4B30-B953-9A58FEEBAFF4}" destId="{49337300-3A62-413A-9D32-7C336843B319}" srcOrd="4" destOrd="0" parTransId="{3D138D61-78CC-4F9A-ACEA-C5BE394BC6E9}" sibTransId="{FBAEB90D-4A61-459E-98DC-D86A3C24AEE7}"/>
    <dgm:cxn modelId="{6E2820E2-0573-4780-A12C-08A724D487BA}" type="presOf" srcId="{7FB5058E-6AC0-4811-8279-0AA2C305A14A}" destId="{C4EA84B3-A1AA-4CB0-A42D-332D79B30C2B}" srcOrd="0" destOrd="0" presId="urn:microsoft.com/office/officeart/2005/8/layout/vList2"/>
    <dgm:cxn modelId="{CD669DF5-0917-48AA-A218-695794F43A2A}" type="presOf" srcId="{95FA21C8-4D9A-458F-A0F4-EC73A99B5FF6}" destId="{5EE06783-38AB-47E1-9192-46CA1256AEC7}" srcOrd="0" destOrd="0" presId="urn:microsoft.com/office/officeart/2005/8/layout/vList2"/>
    <dgm:cxn modelId="{8B5FB601-7B42-4D1E-9453-5E46B449B25D}" type="presParOf" srcId="{7636048C-2D31-4415-B2F8-7B6671A21104}" destId="{7E38EB5B-6E53-4DD8-B511-ABF3FA97280D}" srcOrd="0" destOrd="0" presId="urn:microsoft.com/office/officeart/2005/8/layout/vList2"/>
    <dgm:cxn modelId="{2FC4FD97-0E10-417A-9F60-B1AC92C2E403}" type="presParOf" srcId="{7636048C-2D31-4415-B2F8-7B6671A21104}" destId="{65658AD8-4334-4BD6-959A-7BDCAE5E7429}" srcOrd="1" destOrd="0" presId="urn:microsoft.com/office/officeart/2005/8/layout/vList2"/>
    <dgm:cxn modelId="{0779A96D-1E22-4A16-8740-4FC7879C4C85}" type="presParOf" srcId="{7636048C-2D31-4415-B2F8-7B6671A21104}" destId="{F0E4E831-8226-4C25-B61E-6E2A43D2BF8F}" srcOrd="2" destOrd="0" presId="urn:microsoft.com/office/officeart/2005/8/layout/vList2"/>
    <dgm:cxn modelId="{850AD7B9-AF4B-455F-868B-3055E39F1EE6}" type="presParOf" srcId="{7636048C-2D31-4415-B2F8-7B6671A21104}" destId="{0F38974D-9DB1-416C-B802-C9BD2E734072}" srcOrd="3" destOrd="0" presId="urn:microsoft.com/office/officeart/2005/8/layout/vList2"/>
    <dgm:cxn modelId="{A2D91C4E-FF9D-49B6-899F-379BE92FDE10}" type="presParOf" srcId="{7636048C-2D31-4415-B2F8-7B6671A21104}" destId="{5EE06783-38AB-47E1-9192-46CA1256AEC7}" srcOrd="4" destOrd="0" presId="urn:microsoft.com/office/officeart/2005/8/layout/vList2"/>
    <dgm:cxn modelId="{F5A4C6CE-AE1E-4C4C-B9B6-57B3823F7C6F}" type="presParOf" srcId="{7636048C-2D31-4415-B2F8-7B6671A21104}" destId="{1E5AED9C-8183-49B3-B1FF-66C2C24A099F}" srcOrd="5" destOrd="0" presId="urn:microsoft.com/office/officeart/2005/8/layout/vList2"/>
    <dgm:cxn modelId="{FCC1F46B-7552-4153-B5DA-C56588DFDD61}" type="presParOf" srcId="{7636048C-2D31-4415-B2F8-7B6671A21104}" destId="{D1E13F92-C9A3-4F0A-9F1B-A33E73EB247F}" srcOrd="6" destOrd="0" presId="urn:microsoft.com/office/officeart/2005/8/layout/vList2"/>
    <dgm:cxn modelId="{7529DBC2-B21F-48A1-B3C1-36182A237418}" type="presParOf" srcId="{7636048C-2D31-4415-B2F8-7B6671A21104}" destId="{55070E4A-A67E-437C-B5A1-F424B70B0469}" srcOrd="7" destOrd="0" presId="urn:microsoft.com/office/officeart/2005/8/layout/vList2"/>
    <dgm:cxn modelId="{897B8315-B4F8-4E1C-B5E7-D7E07D36FEDC}" type="presParOf" srcId="{7636048C-2D31-4415-B2F8-7B6671A21104}" destId="{503E408B-AD97-43E3-BCAC-CCF9BE693D0B}" srcOrd="8" destOrd="0" presId="urn:microsoft.com/office/officeart/2005/8/layout/vList2"/>
    <dgm:cxn modelId="{126BAEF6-D884-4932-A15C-B42E8DCE2F0B}" type="presParOf" srcId="{7636048C-2D31-4415-B2F8-7B6671A21104}" destId="{00E80CDF-9FDA-4C6E-9AD0-5FE2AB16EB30}" srcOrd="9" destOrd="0" presId="urn:microsoft.com/office/officeart/2005/8/layout/vList2"/>
    <dgm:cxn modelId="{90F58724-6E26-434D-9135-E5A4C39F6471}" type="presParOf" srcId="{7636048C-2D31-4415-B2F8-7B6671A21104}" destId="{C4EA84B3-A1AA-4CB0-A42D-332D79B30C2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2FA509-333C-4028-A075-AFFDB1ABDF76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35E2C13-9E2E-4C84-9A3F-03D34C026147}">
      <dgm:prSet/>
      <dgm:spPr/>
      <dgm:t>
        <a:bodyPr/>
        <a:lstStyle/>
        <a:p>
          <a:r>
            <a:rPr lang="en-US" b="1" i="0" baseline="0"/>
            <a:t>1.</a:t>
          </a:r>
          <a:r>
            <a:rPr lang="ko-KR" b="1" i="0" baseline="0"/>
            <a:t> 팀 구성 및 역할</a:t>
          </a:r>
          <a:endParaRPr lang="en-US"/>
        </a:p>
      </dgm:t>
    </dgm:pt>
    <dgm:pt modelId="{1A057294-3E30-4EA2-A3F7-F7B93C7F0772}" type="parTrans" cxnId="{F5ED9FBE-81FC-4901-AE69-1D2339B652C5}">
      <dgm:prSet/>
      <dgm:spPr/>
      <dgm:t>
        <a:bodyPr/>
        <a:lstStyle/>
        <a:p>
          <a:endParaRPr lang="en-US"/>
        </a:p>
      </dgm:t>
    </dgm:pt>
    <dgm:pt modelId="{567A4EF1-6F83-4171-8493-D9E121FF736F}" type="sibTrans" cxnId="{F5ED9FBE-81FC-4901-AE69-1D2339B652C5}">
      <dgm:prSet/>
      <dgm:spPr/>
      <dgm:t>
        <a:bodyPr/>
        <a:lstStyle/>
        <a:p>
          <a:endParaRPr lang="en-US"/>
        </a:p>
      </dgm:t>
    </dgm:pt>
    <dgm:pt modelId="{160D07A4-01D9-47FA-90F5-297310C17810}">
      <dgm:prSet/>
      <dgm:spPr/>
      <dgm:t>
        <a:bodyPr/>
        <a:lstStyle/>
        <a:p>
          <a:r>
            <a:rPr lang="en-US" b="1" i="0" baseline="0"/>
            <a:t>2.</a:t>
          </a:r>
          <a:r>
            <a:rPr lang="ko-KR" b="1" i="0" baseline="0"/>
            <a:t> 개요</a:t>
          </a:r>
          <a:endParaRPr lang="en-US"/>
        </a:p>
      </dgm:t>
    </dgm:pt>
    <dgm:pt modelId="{194DE4EF-3220-40E5-B8CF-6A7FB467A08C}" type="parTrans" cxnId="{FCE27FDF-1850-4D0E-8ED6-DD463DB6C3E9}">
      <dgm:prSet/>
      <dgm:spPr/>
      <dgm:t>
        <a:bodyPr/>
        <a:lstStyle/>
        <a:p>
          <a:endParaRPr lang="en-US"/>
        </a:p>
      </dgm:t>
    </dgm:pt>
    <dgm:pt modelId="{CE8929F3-D528-4660-AE83-81EFBA5DD8DC}" type="sibTrans" cxnId="{FCE27FDF-1850-4D0E-8ED6-DD463DB6C3E9}">
      <dgm:prSet/>
      <dgm:spPr/>
      <dgm:t>
        <a:bodyPr/>
        <a:lstStyle/>
        <a:p>
          <a:endParaRPr lang="en-US"/>
        </a:p>
      </dgm:t>
    </dgm:pt>
    <dgm:pt modelId="{D626ABB7-6998-4422-9A19-7A3B064D5A7C}">
      <dgm:prSet/>
      <dgm:spPr/>
      <dgm:t>
        <a:bodyPr/>
        <a:lstStyle/>
        <a:p>
          <a:r>
            <a:rPr lang="en-US" b="1" i="0" baseline="0"/>
            <a:t>3.</a:t>
          </a:r>
          <a:r>
            <a:rPr lang="ko-KR" b="1" i="0" baseline="0"/>
            <a:t> 개발 일정</a:t>
          </a:r>
          <a:endParaRPr lang="en-US"/>
        </a:p>
      </dgm:t>
    </dgm:pt>
    <dgm:pt modelId="{E8FE171D-D4CE-453C-9BE1-782DF0030949}" type="parTrans" cxnId="{6C8ACF88-74D9-469E-8A5A-5F50046C525E}">
      <dgm:prSet/>
      <dgm:spPr/>
      <dgm:t>
        <a:bodyPr/>
        <a:lstStyle/>
        <a:p>
          <a:endParaRPr lang="en-US"/>
        </a:p>
      </dgm:t>
    </dgm:pt>
    <dgm:pt modelId="{CF15BF68-E027-458A-AFCD-782DDA66CBEC}" type="sibTrans" cxnId="{6C8ACF88-74D9-469E-8A5A-5F50046C525E}">
      <dgm:prSet/>
      <dgm:spPr/>
      <dgm:t>
        <a:bodyPr/>
        <a:lstStyle/>
        <a:p>
          <a:endParaRPr lang="en-US"/>
        </a:p>
      </dgm:t>
    </dgm:pt>
    <dgm:pt modelId="{78878878-41E2-4262-A170-D46F25F9CCE7}">
      <dgm:prSet/>
      <dgm:spPr/>
      <dgm:t>
        <a:bodyPr/>
        <a:lstStyle/>
        <a:p>
          <a:r>
            <a:rPr lang="en-US" b="1" i="0" baseline="0"/>
            <a:t>4.</a:t>
          </a:r>
          <a:r>
            <a:rPr lang="ko-KR" b="1" i="0" baseline="0"/>
            <a:t> </a:t>
          </a:r>
          <a:r>
            <a:rPr lang="ko-KR" b="1"/>
            <a:t>흐름도</a:t>
          </a:r>
          <a:endParaRPr lang="en-US"/>
        </a:p>
      </dgm:t>
    </dgm:pt>
    <dgm:pt modelId="{0C93FD1E-C44E-46FF-AA09-63114204ED1A}" type="parTrans" cxnId="{29FC7BC3-4385-45DE-AC2E-35A420FD8381}">
      <dgm:prSet/>
      <dgm:spPr/>
      <dgm:t>
        <a:bodyPr/>
        <a:lstStyle/>
        <a:p>
          <a:endParaRPr lang="en-US"/>
        </a:p>
      </dgm:t>
    </dgm:pt>
    <dgm:pt modelId="{F7701A6B-D233-4260-BDE7-D478A308A552}" type="sibTrans" cxnId="{29FC7BC3-4385-45DE-AC2E-35A420FD8381}">
      <dgm:prSet/>
      <dgm:spPr/>
      <dgm:t>
        <a:bodyPr/>
        <a:lstStyle/>
        <a:p>
          <a:endParaRPr lang="en-US"/>
        </a:p>
      </dgm:t>
    </dgm:pt>
    <dgm:pt modelId="{EB5FBFB2-BD50-4F15-9484-5AA528018BA2}">
      <dgm:prSet/>
      <dgm:spPr/>
      <dgm:t>
        <a:bodyPr/>
        <a:lstStyle/>
        <a:p>
          <a:r>
            <a:rPr lang="en-US" b="1" i="0" baseline="0"/>
            <a:t>5.</a:t>
          </a:r>
          <a:r>
            <a:rPr lang="ko-KR" b="1" i="0" baseline="0"/>
            <a:t> </a:t>
          </a:r>
          <a:r>
            <a:rPr lang="en-US" b="1" i="0" baseline="0"/>
            <a:t>UI </a:t>
          </a:r>
          <a:r>
            <a:rPr lang="ko-KR" b="1" i="0" baseline="0"/>
            <a:t>구성</a:t>
          </a:r>
          <a:endParaRPr lang="en-US"/>
        </a:p>
      </dgm:t>
    </dgm:pt>
    <dgm:pt modelId="{E4D39EFB-8FAF-4C9C-81A0-979F71FC72F7}" type="parTrans" cxnId="{B10C8051-C53A-4818-A9B9-6FEF59CFA787}">
      <dgm:prSet/>
      <dgm:spPr/>
      <dgm:t>
        <a:bodyPr/>
        <a:lstStyle/>
        <a:p>
          <a:endParaRPr lang="en-US"/>
        </a:p>
      </dgm:t>
    </dgm:pt>
    <dgm:pt modelId="{D8CD6CF5-54F7-4B9E-B4CA-FDA4D14F47D7}" type="sibTrans" cxnId="{B10C8051-C53A-4818-A9B9-6FEF59CFA787}">
      <dgm:prSet/>
      <dgm:spPr/>
      <dgm:t>
        <a:bodyPr/>
        <a:lstStyle/>
        <a:p>
          <a:endParaRPr lang="en-US"/>
        </a:p>
      </dgm:t>
    </dgm:pt>
    <dgm:pt modelId="{D3E60736-E746-4BAA-AE37-4498157F622E}">
      <dgm:prSet/>
      <dgm:spPr/>
      <dgm:t>
        <a:bodyPr/>
        <a:lstStyle/>
        <a:p>
          <a:r>
            <a:rPr lang="en-US" b="1" i="0" baseline="0"/>
            <a:t>6.</a:t>
          </a:r>
          <a:r>
            <a:rPr lang="ko-KR" b="1" i="0" baseline="0"/>
            <a:t> 의견 및 평가</a:t>
          </a:r>
          <a:endParaRPr lang="en-US"/>
        </a:p>
      </dgm:t>
    </dgm:pt>
    <dgm:pt modelId="{D7F69857-0EC6-44DF-8AC5-9E2875B056EB}" type="parTrans" cxnId="{64F50D2C-9E25-4C54-854B-7E0FEE350D20}">
      <dgm:prSet/>
      <dgm:spPr/>
      <dgm:t>
        <a:bodyPr/>
        <a:lstStyle/>
        <a:p>
          <a:endParaRPr lang="en-US"/>
        </a:p>
      </dgm:t>
    </dgm:pt>
    <dgm:pt modelId="{EDBD2253-E63A-48D8-BADF-81A9016F50B2}" type="sibTrans" cxnId="{64F50D2C-9E25-4C54-854B-7E0FEE350D20}">
      <dgm:prSet/>
      <dgm:spPr/>
      <dgm:t>
        <a:bodyPr/>
        <a:lstStyle/>
        <a:p>
          <a:endParaRPr lang="en-US"/>
        </a:p>
      </dgm:t>
    </dgm:pt>
    <dgm:pt modelId="{38E8BC9E-181B-49B5-9D41-664F0508AD72}" type="pres">
      <dgm:prSet presAssocID="{8E2FA509-333C-4028-A075-AFFDB1ABDF76}" presName="linear" presStyleCnt="0">
        <dgm:presLayoutVars>
          <dgm:animLvl val="lvl"/>
          <dgm:resizeHandles val="exact"/>
        </dgm:presLayoutVars>
      </dgm:prSet>
      <dgm:spPr/>
    </dgm:pt>
    <dgm:pt modelId="{750E6349-340A-4062-BFF1-31D6962ECBB4}" type="pres">
      <dgm:prSet presAssocID="{035E2C13-9E2E-4C84-9A3F-03D34C02614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906656A-1F40-428E-91B2-FC12CB28DF61}" type="pres">
      <dgm:prSet presAssocID="{567A4EF1-6F83-4171-8493-D9E121FF736F}" presName="spacer" presStyleCnt="0"/>
      <dgm:spPr/>
    </dgm:pt>
    <dgm:pt modelId="{746E2216-BEC8-4B85-90E8-44DA5E1BAF14}" type="pres">
      <dgm:prSet presAssocID="{160D07A4-01D9-47FA-90F5-297310C1781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18D62C3-A8A0-4559-ADC7-B655D76D87F7}" type="pres">
      <dgm:prSet presAssocID="{CE8929F3-D528-4660-AE83-81EFBA5DD8DC}" presName="spacer" presStyleCnt="0"/>
      <dgm:spPr/>
    </dgm:pt>
    <dgm:pt modelId="{EBF1A50C-0124-45BD-BEC9-781363E49F2A}" type="pres">
      <dgm:prSet presAssocID="{D626ABB7-6998-4422-9A19-7A3B064D5A7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1928C2E-B930-4ACA-8EC9-37F8B01FE31A}" type="pres">
      <dgm:prSet presAssocID="{CF15BF68-E027-458A-AFCD-782DDA66CBEC}" presName="spacer" presStyleCnt="0"/>
      <dgm:spPr/>
    </dgm:pt>
    <dgm:pt modelId="{093D48A4-34BA-4C0C-8995-B78499908176}" type="pres">
      <dgm:prSet presAssocID="{78878878-41E2-4262-A170-D46F25F9CCE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D26220F-C8BE-45A8-AE1D-7D9BBBC439D8}" type="pres">
      <dgm:prSet presAssocID="{F7701A6B-D233-4260-BDE7-D478A308A552}" presName="spacer" presStyleCnt="0"/>
      <dgm:spPr/>
    </dgm:pt>
    <dgm:pt modelId="{E8F9F313-6DF4-4B3F-A7E0-40F487ED0D49}" type="pres">
      <dgm:prSet presAssocID="{EB5FBFB2-BD50-4F15-9484-5AA528018BA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4567849-FC9A-4DFF-A347-CF64E494B4F9}" type="pres">
      <dgm:prSet presAssocID="{D8CD6CF5-54F7-4B9E-B4CA-FDA4D14F47D7}" presName="spacer" presStyleCnt="0"/>
      <dgm:spPr/>
    </dgm:pt>
    <dgm:pt modelId="{C0E92583-7CD8-4AE6-AB48-B55B36ED43D0}" type="pres">
      <dgm:prSet presAssocID="{D3E60736-E746-4BAA-AE37-4498157F622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646E10B-C106-4F92-936E-4B0E38BEDA66}" type="presOf" srcId="{78878878-41E2-4262-A170-D46F25F9CCE7}" destId="{093D48A4-34BA-4C0C-8995-B78499908176}" srcOrd="0" destOrd="0" presId="urn:microsoft.com/office/officeart/2005/8/layout/vList2"/>
    <dgm:cxn modelId="{64F50D2C-9E25-4C54-854B-7E0FEE350D20}" srcId="{8E2FA509-333C-4028-A075-AFFDB1ABDF76}" destId="{D3E60736-E746-4BAA-AE37-4498157F622E}" srcOrd="5" destOrd="0" parTransId="{D7F69857-0EC6-44DF-8AC5-9E2875B056EB}" sibTransId="{EDBD2253-E63A-48D8-BADF-81A9016F50B2}"/>
    <dgm:cxn modelId="{0B36EB38-147C-4AF3-85A8-F13A6C3F0102}" type="presOf" srcId="{035E2C13-9E2E-4C84-9A3F-03D34C026147}" destId="{750E6349-340A-4062-BFF1-31D6962ECBB4}" srcOrd="0" destOrd="0" presId="urn:microsoft.com/office/officeart/2005/8/layout/vList2"/>
    <dgm:cxn modelId="{C2108C3F-9BC0-41EA-ACF0-33CDDCA8441B}" type="presOf" srcId="{8E2FA509-333C-4028-A075-AFFDB1ABDF76}" destId="{38E8BC9E-181B-49B5-9D41-664F0508AD72}" srcOrd="0" destOrd="0" presId="urn:microsoft.com/office/officeart/2005/8/layout/vList2"/>
    <dgm:cxn modelId="{2549D14D-4FD3-4FEC-A2C0-C1C84D79F926}" type="presOf" srcId="{D626ABB7-6998-4422-9A19-7A3B064D5A7C}" destId="{EBF1A50C-0124-45BD-BEC9-781363E49F2A}" srcOrd="0" destOrd="0" presId="urn:microsoft.com/office/officeart/2005/8/layout/vList2"/>
    <dgm:cxn modelId="{B10C8051-C53A-4818-A9B9-6FEF59CFA787}" srcId="{8E2FA509-333C-4028-A075-AFFDB1ABDF76}" destId="{EB5FBFB2-BD50-4F15-9484-5AA528018BA2}" srcOrd="4" destOrd="0" parTransId="{E4D39EFB-8FAF-4C9C-81A0-979F71FC72F7}" sibTransId="{D8CD6CF5-54F7-4B9E-B4CA-FDA4D14F47D7}"/>
    <dgm:cxn modelId="{5BB9107D-8445-4F4F-BFE9-BA7C2A03EA81}" type="presOf" srcId="{D3E60736-E746-4BAA-AE37-4498157F622E}" destId="{C0E92583-7CD8-4AE6-AB48-B55B36ED43D0}" srcOrd="0" destOrd="0" presId="urn:microsoft.com/office/officeart/2005/8/layout/vList2"/>
    <dgm:cxn modelId="{6C8ACF88-74D9-469E-8A5A-5F50046C525E}" srcId="{8E2FA509-333C-4028-A075-AFFDB1ABDF76}" destId="{D626ABB7-6998-4422-9A19-7A3B064D5A7C}" srcOrd="2" destOrd="0" parTransId="{E8FE171D-D4CE-453C-9BE1-782DF0030949}" sibTransId="{CF15BF68-E027-458A-AFCD-782DDA66CBEC}"/>
    <dgm:cxn modelId="{F5ED9FBE-81FC-4901-AE69-1D2339B652C5}" srcId="{8E2FA509-333C-4028-A075-AFFDB1ABDF76}" destId="{035E2C13-9E2E-4C84-9A3F-03D34C026147}" srcOrd="0" destOrd="0" parTransId="{1A057294-3E30-4EA2-A3F7-F7B93C7F0772}" sibTransId="{567A4EF1-6F83-4171-8493-D9E121FF736F}"/>
    <dgm:cxn modelId="{E2D537C0-3D4D-4B38-AC21-64C0EC3D9AF7}" type="presOf" srcId="{EB5FBFB2-BD50-4F15-9484-5AA528018BA2}" destId="{E8F9F313-6DF4-4B3F-A7E0-40F487ED0D49}" srcOrd="0" destOrd="0" presId="urn:microsoft.com/office/officeart/2005/8/layout/vList2"/>
    <dgm:cxn modelId="{29FC7BC3-4385-45DE-AC2E-35A420FD8381}" srcId="{8E2FA509-333C-4028-A075-AFFDB1ABDF76}" destId="{78878878-41E2-4262-A170-D46F25F9CCE7}" srcOrd="3" destOrd="0" parTransId="{0C93FD1E-C44E-46FF-AA09-63114204ED1A}" sibTransId="{F7701A6B-D233-4260-BDE7-D478A308A552}"/>
    <dgm:cxn modelId="{FCE27FDF-1850-4D0E-8ED6-DD463DB6C3E9}" srcId="{8E2FA509-333C-4028-A075-AFFDB1ABDF76}" destId="{160D07A4-01D9-47FA-90F5-297310C17810}" srcOrd="1" destOrd="0" parTransId="{194DE4EF-3220-40E5-B8CF-6A7FB467A08C}" sibTransId="{CE8929F3-D528-4660-AE83-81EFBA5DD8DC}"/>
    <dgm:cxn modelId="{23C3CBE2-A470-472E-A2D9-26555D2C7F7C}" type="presOf" srcId="{160D07A4-01D9-47FA-90F5-297310C17810}" destId="{746E2216-BEC8-4B85-90E8-44DA5E1BAF14}" srcOrd="0" destOrd="0" presId="urn:microsoft.com/office/officeart/2005/8/layout/vList2"/>
    <dgm:cxn modelId="{59056A38-0FB2-46CD-8F62-D22647707D1D}" type="presParOf" srcId="{38E8BC9E-181B-49B5-9D41-664F0508AD72}" destId="{750E6349-340A-4062-BFF1-31D6962ECBB4}" srcOrd="0" destOrd="0" presId="urn:microsoft.com/office/officeart/2005/8/layout/vList2"/>
    <dgm:cxn modelId="{0960B4FE-E50E-4A4D-A380-6E94D4002373}" type="presParOf" srcId="{38E8BC9E-181B-49B5-9D41-664F0508AD72}" destId="{6906656A-1F40-428E-91B2-FC12CB28DF61}" srcOrd="1" destOrd="0" presId="urn:microsoft.com/office/officeart/2005/8/layout/vList2"/>
    <dgm:cxn modelId="{BB96B2F0-C667-4607-A98B-E618457F19B4}" type="presParOf" srcId="{38E8BC9E-181B-49B5-9D41-664F0508AD72}" destId="{746E2216-BEC8-4B85-90E8-44DA5E1BAF14}" srcOrd="2" destOrd="0" presId="urn:microsoft.com/office/officeart/2005/8/layout/vList2"/>
    <dgm:cxn modelId="{821E97DB-39F6-426F-B6F5-3CE9DAE50EC9}" type="presParOf" srcId="{38E8BC9E-181B-49B5-9D41-664F0508AD72}" destId="{918D62C3-A8A0-4559-ADC7-B655D76D87F7}" srcOrd="3" destOrd="0" presId="urn:microsoft.com/office/officeart/2005/8/layout/vList2"/>
    <dgm:cxn modelId="{5BDE1F13-4424-4C36-866E-3656567208FE}" type="presParOf" srcId="{38E8BC9E-181B-49B5-9D41-664F0508AD72}" destId="{EBF1A50C-0124-45BD-BEC9-781363E49F2A}" srcOrd="4" destOrd="0" presId="urn:microsoft.com/office/officeart/2005/8/layout/vList2"/>
    <dgm:cxn modelId="{A23121DD-908C-4F51-8D5A-2ED8A5B6B98A}" type="presParOf" srcId="{38E8BC9E-181B-49B5-9D41-664F0508AD72}" destId="{01928C2E-B930-4ACA-8EC9-37F8B01FE31A}" srcOrd="5" destOrd="0" presId="urn:microsoft.com/office/officeart/2005/8/layout/vList2"/>
    <dgm:cxn modelId="{BF01B2CC-1076-47D5-8032-2A487C10EF4F}" type="presParOf" srcId="{38E8BC9E-181B-49B5-9D41-664F0508AD72}" destId="{093D48A4-34BA-4C0C-8995-B78499908176}" srcOrd="6" destOrd="0" presId="urn:microsoft.com/office/officeart/2005/8/layout/vList2"/>
    <dgm:cxn modelId="{102293D4-ED64-44E1-AA6F-6768C06DC136}" type="presParOf" srcId="{38E8BC9E-181B-49B5-9D41-664F0508AD72}" destId="{DD26220F-C8BE-45A8-AE1D-7D9BBBC439D8}" srcOrd="7" destOrd="0" presId="urn:microsoft.com/office/officeart/2005/8/layout/vList2"/>
    <dgm:cxn modelId="{EED95E2C-A3DF-449E-829F-6A754DF56818}" type="presParOf" srcId="{38E8BC9E-181B-49B5-9D41-664F0508AD72}" destId="{E8F9F313-6DF4-4B3F-A7E0-40F487ED0D49}" srcOrd="8" destOrd="0" presId="urn:microsoft.com/office/officeart/2005/8/layout/vList2"/>
    <dgm:cxn modelId="{1D69B28F-9FA8-4BE2-87F1-1F36CAA9424D}" type="presParOf" srcId="{38E8BC9E-181B-49B5-9D41-664F0508AD72}" destId="{E4567849-FC9A-4DFF-A347-CF64E494B4F9}" srcOrd="9" destOrd="0" presId="urn:microsoft.com/office/officeart/2005/8/layout/vList2"/>
    <dgm:cxn modelId="{AD62099F-0C50-4B7C-9397-7880AB4011A6}" type="presParOf" srcId="{38E8BC9E-181B-49B5-9D41-664F0508AD72}" destId="{C0E92583-7CD8-4AE6-AB48-B55B36ED43D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AD352-F2CD-4F42-BF83-65772AE493C3}">
      <dsp:nvSpPr>
        <dsp:cNvPr id="0" name=""/>
        <dsp:cNvSpPr/>
      </dsp:nvSpPr>
      <dsp:spPr>
        <a:xfrm>
          <a:off x="0" y="2209"/>
          <a:ext cx="10972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ED1E8-F88B-4586-AFCA-6A883E562542}">
      <dsp:nvSpPr>
        <dsp:cNvPr id="0" name=""/>
        <dsp:cNvSpPr/>
      </dsp:nvSpPr>
      <dsp:spPr>
        <a:xfrm>
          <a:off x="0" y="2209"/>
          <a:ext cx="1097279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1.</a:t>
          </a:r>
          <a:r>
            <a:rPr lang="ko-KR" sz="2600" b="1" i="0" kern="1200" baseline="0"/>
            <a:t> 팀 구성 및 역할</a:t>
          </a:r>
          <a:endParaRPr lang="en-US" sz="2600" kern="1200"/>
        </a:p>
      </dsp:txBody>
      <dsp:txXfrm>
        <a:off x="0" y="2209"/>
        <a:ext cx="10972798" cy="753590"/>
      </dsp:txXfrm>
    </dsp:sp>
    <dsp:sp modelId="{A7100512-0851-473F-A1C2-09EAA675B87B}">
      <dsp:nvSpPr>
        <dsp:cNvPr id="0" name=""/>
        <dsp:cNvSpPr/>
      </dsp:nvSpPr>
      <dsp:spPr>
        <a:xfrm>
          <a:off x="0" y="755800"/>
          <a:ext cx="10972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8F994-2DBF-4B0F-888B-9CDCBEB27780}">
      <dsp:nvSpPr>
        <dsp:cNvPr id="0" name=""/>
        <dsp:cNvSpPr/>
      </dsp:nvSpPr>
      <dsp:spPr>
        <a:xfrm>
          <a:off x="0" y="755800"/>
          <a:ext cx="1097279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2.</a:t>
          </a:r>
          <a:r>
            <a:rPr lang="ko-KR" sz="2600" b="1" i="0" kern="1200" baseline="0"/>
            <a:t> 개요</a:t>
          </a:r>
          <a:endParaRPr lang="en-US" sz="2600" kern="1200"/>
        </a:p>
      </dsp:txBody>
      <dsp:txXfrm>
        <a:off x="0" y="755800"/>
        <a:ext cx="10972798" cy="753590"/>
      </dsp:txXfrm>
    </dsp:sp>
    <dsp:sp modelId="{2461B32B-2D68-424A-B480-CDD3955F3575}">
      <dsp:nvSpPr>
        <dsp:cNvPr id="0" name=""/>
        <dsp:cNvSpPr/>
      </dsp:nvSpPr>
      <dsp:spPr>
        <a:xfrm>
          <a:off x="0" y="1509390"/>
          <a:ext cx="10972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E124A-74ED-4963-AE14-EC4236E44377}">
      <dsp:nvSpPr>
        <dsp:cNvPr id="0" name=""/>
        <dsp:cNvSpPr/>
      </dsp:nvSpPr>
      <dsp:spPr>
        <a:xfrm>
          <a:off x="0" y="1509390"/>
          <a:ext cx="1097279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3.</a:t>
          </a:r>
          <a:r>
            <a:rPr lang="ko-KR" sz="2600" b="1" i="0" kern="1200" baseline="0"/>
            <a:t> 개발 일정</a:t>
          </a:r>
          <a:endParaRPr lang="en-US" sz="2600" kern="1200"/>
        </a:p>
      </dsp:txBody>
      <dsp:txXfrm>
        <a:off x="0" y="1509390"/>
        <a:ext cx="10972798" cy="753590"/>
      </dsp:txXfrm>
    </dsp:sp>
    <dsp:sp modelId="{3F07FE20-B357-4283-BF37-9BA2B3AAF204}">
      <dsp:nvSpPr>
        <dsp:cNvPr id="0" name=""/>
        <dsp:cNvSpPr/>
      </dsp:nvSpPr>
      <dsp:spPr>
        <a:xfrm>
          <a:off x="0" y="2262981"/>
          <a:ext cx="10972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27E4A-F0E2-40FE-8355-F4B7F0AFF810}">
      <dsp:nvSpPr>
        <dsp:cNvPr id="0" name=""/>
        <dsp:cNvSpPr/>
      </dsp:nvSpPr>
      <dsp:spPr>
        <a:xfrm>
          <a:off x="0" y="2262981"/>
          <a:ext cx="1097279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4.</a:t>
          </a:r>
          <a:r>
            <a:rPr lang="ko-KR" sz="2600" b="1" i="0" kern="1200" baseline="0"/>
            <a:t> </a:t>
          </a:r>
          <a:r>
            <a:rPr lang="ko-KR" sz="2600" b="1" kern="1200"/>
            <a:t>흐름도</a:t>
          </a:r>
          <a:endParaRPr lang="en-US" sz="2600" kern="1200"/>
        </a:p>
      </dsp:txBody>
      <dsp:txXfrm>
        <a:off x="0" y="2262981"/>
        <a:ext cx="10972798" cy="753590"/>
      </dsp:txXfrm>
    </dsp:sp>
    <dsp:sp modelId="{C7BB721D-C5FF-4523-A138-15E1F898802E}">
      <dsp:nvSpPr>
        <dsp:cNvPr id="0" name=""/>
        <dsp:cNvSpPr/>
      </dsp:nvSpPr>
      <dsp:spPr>
        <a:xfrm>
          <a:off x="0" y="3016572"/>
          <a:ext cx="10972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2948E-FA81-45BD-BA83-DF051C8F4A7E}">
      <dsp:nvSpPr>
        <dsp:cNvPr id="0" name=""/>
        <dsp:cNvSpPr/>
      </dsp:nvSpPr>
      <dsp:spPr>
        <a:xfrm>
          <a:off x="0" y="3016572"/>
          <a:ext cx="1097279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5.</a:t>
          </a:r>
          <a:r>
            <a:rPr lang="ko-KR" sz="2600" b="1" i="0" kern="1200" baseline="0"/>
            <a:t> </a:t>
          </a:r>
          <a:r>
            <a:rPr lang="en-US" sz="2600" b="1" i="0" kern="1200" baseline="0"/>
            <a:t>UI </a:t>
          </a:r>
          <a:r>
            <a:rPr lang="ko-KR" sz="2600" b="1" i="0" kern="1200" baseline="0"/>
            <a:t>구성</a:t>
          </a:r>
          <a:endParaRPr lang="en-US" sz="2600" kern="1200"/>
        </a:p>
      </dsp:txBody>
      <dsp:txXfrm>
        <a:off x="0" y="3016572"/>
        <a:ext cx="10972798" cy="753590"/>
      </dsp:txXfrm>
    </dsp:sp>
    <dsp:sp modelId="{514CF3F6-06C5-407E-BB05-22489B8CA0A8}">
      <dsp:nvSpPr>
        <dsp:cNvPr id="0" name=""/>
        <dsp:cNvSpPr/>
      </dsp:nvSpPr>
      <dsp:spPr>
        <a:xfrm>
          <a:off x="0" y="3770162"/>
          <a:ext cx="10972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6DDC0-0263-4035-AADF-C24B232DF9AA}">
      <dsp:nvSpPr>
        <dsp:cNvPr id="0" name=""/>
        <dsp:cNvSpPr/>
      </dsp:nvSpPr>
      <dsp:spPr>
        <a:xfrm>
          <a:off x="0" y="3770162"/>
          <a:ext cx="1097279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6.</a:t>
          </a:r>
          <a:r>
            <a:rPr lang="ko-KR" sz="2600" b="1" i="0" kern="1200" baseline="0"/>
            <a:t> 의견 및 평가</a:t>
          </a:r>
          <a:endParaRPr lang="en-US" sz="2600" kern="1200"/>
        </a:p>
      </dsp:txBody>
      <dsp:txXfrm>
        <a:off x="0" y="3770162"/>
        <a:ext cx="10972798" cy="753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8EB5B-6E53-4DD8-B511-ABF3FA97280D}">
      <dsp:nvSpPr>
        <dsp:cNvPr id="0" name=""/>
        <dsp:cNvSpPr/>
      </dsp:nvSpPr>
      <dsp:spPr>
        <a:xfrm>
          <a:off x="0" y="58251"/>
          <a:ext cx="10972798" cy="682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1.</a:t>
          </a:r>
          <a:r>
            <a:rPr lang="ko-KR" sz="2200" b="1" i="0" kern="1200" baseline="0"/>
            <a:t> 팀 구성 및 역할</a:t>
          </a:r>
          <a:endParaRPr lang="en-US" sz="2200" kern="1200"/>
        </a:p>
      </dsp:txBody>
      <dsp:txXfrm>
        <a:off x="33298" y="91549"/>
        <a:ext cx="10906202" cy="615514"/>
      </dsp:txXfrm>
    </dsp:sp>
    <dsp:sp modelId="{F0E4E831-8226-4C25-B61E-6E2A43D2BF8F}">
      <dsp:nvSpPr>
        <dsp:cNvPr id="0" name=""/>
        <dsp:cNvSpPr/>
      </dsp:nvSpPr>
      <dsp:spPr>
        <a:xfrm>
          <a:off x="0" y="803721"/>
          <a:ext cx="10972798" cy="682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2.</a:t>
          </a:r>
          <a:r>
            <a:rPr lang="ko-KR" sz="2200" b="1" i="0" kern="1200" baseline="0"/>
            <a:t> 개요</a:t>
          </a:r>
          <a:endParaRPr lang="en-US" sz="2200" kern="1200"/>
        </a:p>
      </dsp:txBody>
      <dsp:txXfrm>
        <a:off x="33298" y="837019"/>
        <a:ext cx="10906202" cy="615514"/>
      </dsp:txXfrm>
    </dsp:sp>
    <dsp:sp modelId="{5EE06783-38AB-47E1-9192-46CA1256AEC7}">
      <dsp:nvSpPr>
        <dsp:cNvPr id="0" name=""/>
        <dsp:cNvSpPr/>
      </dsp:nvSpPr>
      <dsp:spPr>
        <a:xfrm>
          <a:off x="0" y="1549191"/>
          <a:ext cx="10972798" cy="682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3.</a:t>
          </a:r>
          <a:r>
            <a:rPr lang="ko-KR" sz="2200" b="1" i="0" kern="1200" baseline="0"/>
            <a:t> 개발 일정</a:t>
          </a:r>
          <a:endParaRPr lang="en-US" sz="2200" kern="1200"/>
        </a:p>
      </dsp:txBody>
      <dsp:txXfrm>
        <a:off x="33298" y="1582489"/>
        <a:ext cx="10906202" cy="615514"/>
      </dsp:txXfrm>
    </dsp:sp>
    <dsp:sp modelId="{D1E13F92-C9A3-4F0A-9F1B-A33E73EB247F}">
      <dsp:nvSpPr>
        <dsp:cNvPr id="0" name=""/>
        <dsp:cNvSpPr/>
      </dsp:nvSpPr>
      <dsp:spPr>
        <a:xfrm>
          <a:off x="0" y="2294661"/>
          <a:ext cx="10972798" cy="682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4.</a:t>
          </a:r>
          <a:r>
            <a:rPr lang="ko-KR" sz="2200" b="1" i="0" kern="1200" baseline="0"/>
            <a:t> </a:t>
          </a:r>
          <a:r>
            <a:rPr lang="ko-KR" sz="2200" b="1" kern="1200"/>
            <a:t>흐름도</a:t>
          </a:r>
          <a:endParaRPr lang="en-US" sz="2200" kern="1200"/>
        </a:p>
      </dsp:txBody>
      <dsp:txXfrm>
        <a:off x="33298" y="2327959"/>
        <a:ext cx="10906202" cy="615514"/>
      </dsp:txXfrm>
    </dsp:sp>
    <dsp:sp modelId="{503E408B-AD97-43E3-BCAC-CCF9BE693D0B}">
      <dsp:nvSpPr>
        <dsp:cNvPr id="0" name=""/>
        <dsp:cNvSpPr/>
      </dsp:nvSpPr>
      <dsp:spPr>
        <a:xfrm>
          <a:off x="0" y="3040131"/>
          <a:ext cx="10972798" cy="682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5.</a:t>
          </a:r>
          <a:r>
            <a:rPr lang="ko-KR" sz="2200" b="1" i="0" kern="1200" baseline="0"/>
            <a:t> </a:t>
          </a:r>
          <a:r>
            <a:rPr lang="en-US" sz="2200" b="1" i="0" kern="1200" baseline="0"/>
            <a:t>UI </a:t>
          </a:r>
          <a:r>
            <a:rPr lang="ko-KR" sz="2200" b="1" i="0" kern="1200" baseline="0"/>
            <a:t>구성</a:t>
          </a:r>
          <a:endParaRPr lang="en-US" sz="2200" kern="1200"/>
        </a:p>
      </dsp:txBody>
      <dsp:txXfrm>
        <a:off x="33298" y="3073429"/>
        <a:ext cx="10906202" cy="615514"/>
      </dsp:txXfrm>
    </dsp:sp>
    <dsp:sp modelId="{C4EA84B3-A1AA-4CB0-A42D-332D79B30C2B}">
      <dsp:nvSpPr>
        <dsp:cNvPr id="0" name=""/>
        <dsp:cNvSpPr/>
      </dsp:nvSpPr>
      <dsp:spPr>
        <a:xfrm>
          <a:off x="0" y="3785601"/>
          <a:ext cx="10972798" cy="682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6.</a:t>
          </a:r>
          <a:r>
            <a:rPr lang="ko-KR" sz="2200" b="1" i="0" kern="1200" baseline="0"/>
            <a:t> 의견 및 평가</a:t>
          </a:r>
          <a:endParaRPr lang="en-US" sz="2200" kern="1200"/>
        </a:p>
      </dsp:txBody>
      <dsp:txXfrm>
        <a:off x="33298" y="3818899"/>
        <a:ext cx="10906202" cy="615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E6349-340A-4062-BFF1-31D6962ECBB4}">
      <dsp:nvSpPr>
        <dsp:cNvPr id="0" name=""/>
        <dsp:cNvSpPr/>
      </dsp:nvSpPr>
      <dsp:spPr>
        <a:xfrm>
          <a:off x="0" y="58251"/>
          <a:ext cx="10972798" cy="6821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1.</a:t>
          </a:r>
          <a:r>
            <a:rPr lang="ko-KR" sz="2200" b="1" i="0" kern="1200" baseline="0"/>
            <a:t> 팀 구성 및 역할</a:t>
          </a:r>
          <a:endParaRPr lang="en-US" sz="2200" kern="1200"/>
        </a:p>
      </dsp:txBody>
      <dsp:txXfrm>
        <a:off x="33298" y="91549"/>
        <a:ext cx="10906202" cy="615514"/>
      </dsp:txXfrm>
    </dsp:sp>
    <dsp:sp modelId="{746E2216-BEC8-4B85-90E8-44DA5E1BAF14}">
      <dsp:nvSpPr>
        <dsp:cNvPr id="0" name=""/>
        <dsp:cNvSpPr/>
      </dsp:nvSpPr>
      <dsp:spPr>
        <a:xfrm>
          <a:off x="0" y="803721"/>
          <a:ext cx="10972798" cy="6821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2.</a:t>
          </a:r>
          <a:r>
            <a:rPr lang="ko-KR" sz="2200" b="1" i="0" kern="1200" baseline="0"/>
            <a:t> 개요</a:t>
          </a:r>
          <a:endParaRPr lang="en-US" sz="2200" kern="1200"/>
        </a:p>
      </dsp:txBody>
      <dsp:txXfrm>
        <a:off x="33298" y="837019"/>
        <a:ext cx="10906202" cy="615514"/>
      </dsp:txXfrm>
    </dsp:sp>
    <dsp:sp modelId="{EBF1A50C-0124-45BD-BEC9-781363E49F2A}">
      <dsp:nvSpPr>
        <dsp:cNvPr id="0" name=""/>
        <dsp:cNvSpPr/>
      </dsp:nvSpPr>
      <dsp:spPr>
        <a:xfrm>
          <a:off x="0" y="1549191"/>
          <a:ext cx="10972798" cy="6821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3.</a:t>
          </a:r>
          <a:r>
            <a:rPr lang="ko-KR" sz="2200" b="1" i="0" kern="1200" baseline="0"/>
            <a:t> 개발 일정</a:t>
          </a:r>
          <a:endParaRPr lang="en-US" sz="2200" kern="1200"/>
        </a:p>
      </dsp:txBody>
      <dsp:txXfrm>
        <a:off x="33298" y="1582489"/>
        <a:ext cx="10906202" cy="615514"/>
      </dsp:txXfrm>
    </dsp:sp>
    <dsp:sp modelId="{093D48A4-34BA-4C0C-8995-B78499908176}">
      <dsp:nvSpPr>
        <dsp:cNvPr id="0" name=""/>
        <dsp:cNvSpPr/>
      </dsp:nvSpPr>
      <dsp:spPr>
        <a:xfrm>
          <a:off x="0" y="2294661"/>
          <a:ext cx="10972798" cy="6821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4.</a:t>
          </a:r>
          <a:r>
            <a:rPr lang="ko-KR" sz="2200" b="1" i="0" kern="1200" baseline="0"/>
            <a:t> </a:t>
          </a:r>
          <a:r>
            <a:rPr lang="ko-KR" sz="2200" b="1" kern="1200"/>
            <a:t>흐름도</a:t>
          </a:r>
          <a:endParaRPr lang="en-US" sz="2200" kern="1200"/>
        </a:p>
      </dsp:txBody>
      <dsp:txXfrm>
        <a:off x="33298" y="2327959"/>
        <a:ext cx="10906202" cy="615514"/>
      </dsp:txXfrm>
    </dsp:sp>
    <dsp:sp modelId="{E8F9F313-6DF4-4B3F-A7E0-40F487ED0D49}">
      <dsp:nvSpPr>
        <dsp:cNvPr id="0" name=""/>
        <dsp:cNvSpPr/>
      </dsp:nvSpPr>
      <dsp:spPr>
        <a:xfrm>
          <a:off x="0" y="3040131"/>
          <a:ext cx="10972798" cy="6821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5.</a:t>
          </a:r>
          <a:r>
            <a:rPr lang="ko-KR" sz="2200" b="1" i="0" kern="1200" baseline="0"/>
            <a:t> </a:t>
          </a:r>
          <a:r>
            <a:rPr lang="en-US" sz="2200" b="1" i="0" kern="1200" baseline="0"/>
            <a:t>UI </a:t>
          </a:r>
          <a:r>
            <a:rPr lang="ko-KR" sz="2200" b="1" i="0" kern="1200" baseline="0"/>
            <a:t>구성</a:t>
          </a:r>
          <a:endParaRPr lang="en-US" sz="2200" kern="1200"/>
        </a:p>
      </dsp:txBody>
      <dsp:txXfrm>
        <a:off x="33298" y="3073429"/>
        <a:ext cx="10906202" cy="615514"/>
      </dsp:txXfrm>
    </dsp:sp>
    <dsp:sp modelId="{C0E92583-7CD8-4AE6-AB48-B55B36ED43D0}">
      <dsp:nvSpPr>
        <dsp:cNvPr id="0" name=""/>
        <dsp:cNvSpPr/>
      </dsp:nvSpPr>
      <dsp:spPr>
        <a:xfrm>
          <a:off x="0" y="3785601"/>
          <a:ext cx="10972798" cy="6821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6.</a:t>
          </a:r>
          <a:r>
            <a:rPr lang="ko-KR" sz="2200" b="1" i="0" kern="1200" baseline="0"/>
            <a:t> 의견 및 평가</a:t>
          </a:r>
          <a:endParaRPr lang="en-US" sz="2200" kern="1200"/>
        </a:p>
      </dsp:txBody>
      <dsp:txXfrm>
        <a:off x="33298" y="3818899"/>
        <a:ext cx="10906202" cy="615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Ex) </a:t>
            </a:r>
            <a:r>
              <a:rPr lang="ko-KR" altLang="en-US" dirty="0"/>
              <a:t>장비 하나를 만드는데 비용이 </a:t>
            </a:r>
            <a:r>
              <a:rPr lang="ko-KR" altLang="en-US" dirty="0" err="1"/>
              <a:t>수십억원에</a:t>
            </a:r>
            <a:r>
              <a:rPr lang="ko-KR" altLang="en-US" dirty="0"/>
              <a:t> 달하기 때문에 하나를 </a:t>
            </a:r>
            <a:r>
              <a:rPr lang="ko-KR" altLang="en-US" dirty="0" err="1"/>
              <a:t>만들때도</a:t>
            </a:r>
            <a:r>
              <a:rPr lang="ko-KR" altLang="en-US" dirty="0"/>
              <a:t> </a:t>
            </a:r>
            <a:r>
              <a:rPr lang="ko-KR" altLang="en-US" dirty="0" err="1"/>
              <a:t>신중해야한다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실제로 만들면서 테스트 하기에는 비용과 시간이 많이 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◎ 시뮬레이션의 의미와 목적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다양한 조건에 대해 시스템이 어떻게 변하는지를 평가하기 위해 실제 또는 가상의 시스템의 모델을 만드는 것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존재하는 시스템에 혼란을 주지 않고 변화를 주거나 새로운 시스템의 구축 없이 새로운 시스템이 주는 영향을 추론할 수 있도록 함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시스템의 상호작용 및 시스템 통합을 분석할 수 있는 유일한 도구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다양한 조건상에서 기존 또는 새로운 시스템의 변화를 시각화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다양한 구성요소들이 어떻게 서로 상호작용하며</a:t>
            </a:r>
            <a:r>
              <a:rPr lang="en-US" altLang="ko-KR" dirty="0"/>
              <a:t>, </a:t>
            </a:r>
            <a:r>
              <a:rPr lang="ko-KR" altLang="en-US" dirty="0"/>
              <a:t>전체적인 시스템의 수행도에 미치는 영향에 대해 이해하는 것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◎ 왜 시뮬레이션을 </a:t>
            </a:r>
            <a:r>
              <a:rPr lang="ko-KR" altLang="en-US" dirty="0" err="1"/>
              <a:t>해야하는가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프로세스의 본질에 대한 일반적인 통찰력을 제공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시스템 수행도가 시간의 흐름에 따라 어떻게 변하는지에 대한 이해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시스템내의 특별한 문제 또는 문제 지역에 대한 식별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프로세스에 대한 특별한 정책 또는 계획을 개발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시스템에 적용하기에 앞서 새로운 개념 및 시스템 검증</a:t>
            </a:r>
          </a:p>
          <a:p>
            <a:r>
              <a:rPr lang="en-US" altLang="ko-KR" dirty="0"/>
              <a:t>6) </a:t>
            </a:r>
            <a:r>
              <a:rPr lang="ko-KR" altLang="en-US" dirty="0"/>
              <a:t>시스템의 유효성을 개선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시스템 수행도에 </a:t>
            </a:r>
            <a:r>
              <a:rPr lang="ko-KR" altLang="en-US" dirty="0" err="1"/>
              <a:t>대한안정적인</a:t>
            </a:r>
            <a:r>
              <a:rPr lang="ko-KR" altLang="en-US" dirty="0"/>
              <a:t> 정책</a:t>
            </a:r>
            <a:r>
              <a:rPr lang="en-US" altLang="ko-KR" dirty="0"/>
              <a:t>(Insurance policy)</a:t>
            </a:r>
            <a:r>
              <a:rPr lang="ko-KR" altLang="en-US" dirty="0"/>
              <a:t>을 제공</a:t>
            </a:r>
          </a:p>
          <a:p>
            <a:endParaRPr lang="ko-KR" altLang="en-US" dirty="0"/>
          </a:p>
          <a:p>
            <a:r>
              <a:rPr lang="ko-KR" altLang="en-US" dirty="0"/>
              <a:t>◎ 시뮬레이션의 특징과 한계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데이터가 정확하지 않으면 정확한 결과를 산출할 수 없음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명확히 묘사가 불가능한 시스템 특성들은 </a:t>
            </a:r>
            <a:r>
              <a:rPr lang="en-US" altLang="ko-KR" dirty="0"/>
              <a:t>Modeling</a:t>
            </a:r>
            <a:r>
              <a:rPr lang="ko-KR" altLang="en-US" dirty="0"/>
              <a:t>을 할 수 없음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문제에 대한 해답을 제시하지는 않음 </a:t>
            </a:r>
            <a:r>
              <a:rPr lang="en-US" altLang="ko-KR" dirty="0"/>
              <a:t>– </a:t>
            </a:r>
            <a:r>
              <a:rPr lang="ko-KR" altLang="en-US" dirty="0"/>
              <a:t>단지 정보만을 제공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복잡한 문제에 대해 쉬운 해답만을 제공하지는 않음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6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8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EB58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30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 dirty="0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</a:p>
          <a:p>
            <a:pPr algn="ctr">
              <a:defRPr/>
            </a:pPr>
            <a:r>
              <a:rPr lang="en-US" altLang="ko-KR" sz="5300" b="1" dirty="0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3714750" y="3648075"/>
            <a:ext cx="476250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300" b="1" dirty="0">
                <a:latin typeface="+mn-ea"/>
                <a:ea typeface="+mn-ea"/>
              </a:rPr>
              <a:t>조장 </a:t>
            </a:r>
            <a:r>
              <a:rPr lang="en-US" altLang="ko-KR" sz="2300" b="1" dirty="0">
                <a:latin typeface="+mn-ea"/>
                <a:ea typeface="+mn-ea"/>
              </a:rPr>
              <a:t>:</a:t>
            </a:r>
            <a:r>
              <a:rPr lang="ko-KR" altLang="en-US" sz="2300" b="1" dirty="0">
                <a:latin typeface="+mn-ea"/>
                <a:ea typeface="+mn-ea"/>
              </a:rPr>
              <a:t> 한성현</a:t>
            </a:r>
          </a:p>
          <a:p>
            <a:pPr algn="ctr">
              <a:defRPr/>
            </a:pPr>
            <a:endParaRPr lang="ko-KR" altLang="en-US" sz="2300" b="1" dirty="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2300" b="1" dirty="0">
                <a:latin typeface="+mn-ea"/>
                <a:ea typeface="+mn-ea"/>
              </a:rPr>
              <a:t>조원 </a:t>
            </a:r>
            <a:r>
              <a:rPr lang="en-US" altLang="ko-KR" sz="2300" b="1" dirty="0">
                <a:latin typeface="+mn-ea"/>
                <a:ea typeface="+mn-ea"/>
              </a:rPr>
              <a:t>:</a:t>
            </a:r>
            <a:r>
              <a:rPr lang="ko-KR" altLang="en-US" sz="2300" b="1" dirty="0">
                <a:latin typeface="+mn-ea"/>
                <a:ea typeface="+mn-ea"/>
              </a:rPr>
              <a:t> 김서윤</a:t>
            </a:r>
            <a:r>
              <a:rPr lang="en-US" altLang="ko-KR" sz="2300" b="1" dirty="0">
                <a:latin typeface="+mn-ea"/>
                <a:ea typeface="+mn-ea"/>
              </a:rPr>
              <a:t>,</a:t>
            </a:r>
            <a:r>
              <a:rPr lang="ko-KR" altLang="en-US" sz="2300" b="1" dirty="0">
                <a:latin typeface="+mn-ea"/>
                <a:ea typeface="+mn-ea"/>
              </a:rPr>
              <a:t> </a:t>
            </a:r>
            <a:r>
              <a:rPr lang="ko-KR" altLang="en-US" sz="2300" b="1" dirty="0" err="1">
                <a:latin typeface="+mn-ea"/>
                <a:ea typeface="+mn-ea"/>
              </a:rPr>
              <a:t>김재곤</a:t>
            </a:r>
            <a:r>
              <a:rPr lang="en-US" altLang="ko-KR" sz="2300" b="1" dirty="0">
                <a:latin typeface="+mn-ea"/>
                <a:ea typeface="+mn-ea"/>
              </a:rPr>
              <a:t>,</a:t>
            </a:r>
            <a:r>
              <a:rPr lang="ko-KR" altLang="en-US" sz="2300" b="1" dirty="0">
                <a:latin typeface="+mn-ea"/>
                <a:ea typeface="+mn-ea"/>
              </a:rPr>
              <a:t> 계민석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일정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575"/>
            <a:ext cx="2927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 역할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D5D72-E36D-E961-A2E3-09FED0A5E8DF}"/>
              </a:ext>
            </a:extLst>
          </p:cNvPr>
          <p:cNvSpPr txBox="1"/>
          <p:nvPr/>
        </p:nvSpPr>
        <p:spPr>
          <a:xfrm>
            <a:off x="885662" y="1029746"/>
            <a:ext cx="2927701" cy="181588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중앙제어 쓰레드</a:t>
            </a:r>
            <a:endParaRPr lang="en-US" altLang="ko-KR" sz="2800" b="1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 에서 오는 신호를</a:t>
            </a:r>
            <a:endParaRPr kumimoji="0" lang="en-US" altLang="ko-KR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바탕으로 다음에 실행이</a:t>
            </a:r>
            <a:endParaRPr lang="en-US" altLang="ko-KR" b="1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되어야 하는 쓰레드를</a:t>
            </a:r>
            <a:endParaRPr kumimoji="0" lang="en-US" altLang="ko-KR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실행 시켜준다</a:t>
            </a:r>
            <a:r>
              <a:rPr lang="en-US" altLang="ko-KR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kumimoji="0" lang="ko-KR" altLang="en-US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B4C0A-6822-C213-1D8F-9B2257449A1C}"/>
              </a:ext>
            </a:extLst>
          </p:cNvPr>
          <p:cNvSpPr txBox="1"/>
          <p:nvPr/>
        </p:nvSpPr>
        <p:spPr>
          <a:xfrm>
            <a:off x="885662" y="3174508"/>
            <a:ext cx="3554361" cy="9848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PM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공정 쓰레드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>
              <a:spcBef>
                <a:spcPct val="0"/>
              </a:spcBef>
              <a:defRPr/>
            </a:pPr>
            <a:r>
              <a:rPr lang="ko-KR" altLang="en-US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프로세스</a:t>
            </a:r>
            <a:r>
              <a:rPr lang="en-US" altLang="ko-KR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,Clean </a:t>
            </a:r>
            <a:r>
              <a:rPr lang="ko-KR" altLang="en-US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공정을 진행한다</a:t>
            </a:r>
            <a:r>
              <a:rPr lang="en-US" altLang="ko-KR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ED53E-2F40-CC3A-8498-1C953E4DAD60}"/>
              </a:ext>
            </a:extLst>
          </p:cNvPr>
          <p:cNvSpPr txBox="1"/>
          <p:nvPr/>
        </p:nvSpPr>
        <p:spPr>
          <a:xfrm>
            <a:off x="885661" y="4636081"/>
            <a:ext cx="2927701" cy="1261884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</a:t>
            </a:r>
            <a:endParaRPr kumimoji="0" lang="en-US" altLang="ko-KR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</a:t>
            </a:r>
            <a:r>
              <a:rPr lang="ko-KR" altLang="en-US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을 진공상태</a:t>
            </a:r>
            <a:r>
              <a:rPr lang="en-US" altLang="ko-KR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대기상태 로</a:t>
            </a:r>
            <a:endParaRPr lang="en-US" altLang="ko-KR" b="1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만들어 준다</a:t>
            </a:r>
            <a:r>
              <a:rPr lang="en-US" altLang="ko-KR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C7690-D5FD-AD78-220A-D000AB566489}"/>
              </a:ext>
            </a:extLst>
          </p:cNvPr>
          <p:cNvSpPr txBox="1"/>
          <p:nvPr/>
        </p:nvSpPr>
        <p:spPr>
          <a:xfrm>
            <a:off x="4754750" y="4627178"/>
            <a:ext cx="2927701" cy="153888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Time </a:t>
            </a:r>
            <a:r>
              <a:rPr lang="ko-KR" altLang="en-US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</a:t>
            </a:r>
            <a:endParaRPr lang="en-US" altLang="ko-KR" sz="2800" b="1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b="1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Cleanning</a:t>
            </a: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Time </a:t>
            </a:r>
            <a:r>
              <a:rPr lang="ko-KR" altLang="en-US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과 </a:t>
            </a:r>
            <a:endParaRPr lang="en-US" altLang="ko-KR" b="1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Total Time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을 계산해</a:t>
            </a:r>
            <a:endParaRPr kumimoji="0" lang="en-US" altLang="ko-KR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사용자 에게 보여준다</a:t>
            </a: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kumimoji="0" lang="ko-KR" altLang="en-US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F8BD37-D338-D2E6-BC5A-8616C932F6F4}"/>
              </a:ext>
            </a:extLst>
          </p:cNvPr>
          <p:cNvGrpSpPr/>
          <p:nvPr/>
        </p:nvGrpSpPr>
        <p:grpSpPr>
          <a:xfrm>
            <a:off x="4754749" y="1029746"/>
            <a:ext cx="2607678" cy="3252140"/>
            <a:chOff x="4754750" y="892027"/>
            <a:chExt cx="2607678" cy="32521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70DE0B-3130-4354-63DF-9C0AD6076014}"/>
                </a:ext>
              </a:extLst>
            </p:cNvPr>
            <p:cNvSpPr txBox="1"/>
            <p:nvPr/>
          </p:nvSpPr>
          <p:spPr>
            <a:xfrm>
              <a:off x="4754751" y="1620398"/>
              <a:ext cx="2607677" cy="126188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ko-KR" sz="2800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LPM -&gt; LL</a:t>
              </a:r>
            </a:p>
            <a:p>
              <a:pPr algn="ctr">
                <a:spcBef>
                  <a:spcPct val="0"/>
                </a:spcBef>
                <a:defRPr/>
              </a:pP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웨이퍼 </a:t>
              </a:r>
              <a:r>
                <a:rPr kumimoji="0" lang="ko-KR" altLang="en-US" b="1" i="0" u="none" strike="noStrike" kern="1200" cap="none" spc="0" normalizeH="0" baseline="0" dirty="0" err="1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를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LPM 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에서</a:t>
              </a:r>
              <a:endPara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가져와 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LL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로 옮긴다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504EBD5-7198-5DB1-CB13-AA82A72DB694}"/>
                </a:ext>
              </a:extLst>
            </p:cNvPr>
            <p:cNvSpPr/>
            <p:nvPr/>
          </p:nvSpPr>
          <p:spPr>
            <a:xfrm>
              <a:off x="4754751" y="892027"/>
              <a:ext cx="2607677" cy="32521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/>
            </a:ln>
          </p:spPr>
          <p:txBody>
            <a:bodyPr rtlCol="0" anchor="t"/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ko-KR" sz="2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ATM ARM</a:t>
              </a:r>
              <a:endPara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D17CB7-4AF9-66F4-2432-187AFF9B1EC7}"/>
                </a:ext>
              </a:extLst>
            </p:cNvPr>
            <p:cNvSpPr txBox="1"/>
            <p:nvPr/>
          </p:nvSpPr>
          <p:spPr>
            <a:xfrm>
              <a:off x="4754750" y="2882282"/>
              <a:ext cx="2607677" cy="126188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ko-KR" sz="2800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LL -&gt; OUT</a:t>
              </a:r>
              <a:endPara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웨이퍼 </a:t>
              </a:r>
              <a:r>
                <a:rPr kumimoji="0" lang="ko-KR" altLang="en-US" b="1" i="0" u="none" strike="noStrike" kern="1200" cap="none" spc="0" normalizeH="0" baseline="0" dirty="0" err="1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를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lang="en-US" altLang="ko-KR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LL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에서</a:t>
              </a:r>
              <a:endParaRPr lang="en-US" altLang="ko-KR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가져와 </a:t>
              </a:r>
              <a:r>
                <a:rPr lang="en-US" altLang="ko-KR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OUT</a:t>
              </a:r>
              <a:r>
                <a:rPr lang="ko-KR" altLang="en-US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으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로 옮긴다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19C9EF-ACF0-10C5-76D5-FD8157564D05}"/>
              </a:ext>
            </a:extLst>
          </p:cNvPr>
          <p:cNvGrpSpPr/>
          <p:nvPr/>
        </p:nvGrpSpPr>
        <p:grpSpPr>
          <a:xfrm>
            <a:off x="8101169" y="1029746"/>
            <a:ext cx="2607678" cy="3252140"/>
            <a:chOff x="4754750" y="892027"/>
            <a:chExt cx="2607678" cy="32521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E8068F-B8CB-8F47-C4B4-94E729192813}"/>
                </a:ext>
              </a:extLst>
            </p:cNvPr>
            <p:cNvSpPr txBox="1"/>
            <p:nvPr/>
          </p:nvSpPr>
          <p:spPr>
            <a:xfrm>
              <a:off x="4754751" y="1620398"/>
              <a:ext cx="2607677" cy="126188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ko-KR" sz="2800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LL -&gt; PM</a:t>
              </a:r>
            </a:p>
            <a:p>
              <a:pPr algn="ctr">
                <a:spcBef>
                  <a:spcPct val="0"/>
                </a:spcBef>
                <a:defRPr/>
              </a:pP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웨이퍼 </a:t>
              </a:r>
              <a:r>
                <a:rPr kumimoji="0" lang="ko-KR" altLang="en-US" b="1" i="0" u="none" strike="noStrike" kern="1200" cap="none" spc="0" normalizeH="0" baseline="0" dirty="0" err="1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를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lang="en-US" altLang="ko-KR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LL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에서</a:t>
              </a:r>
              <a:endPara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가져와 </a:t>
              </a:r>
              <a:r>
                <a:rPr lang="en-US" altLang="ko-KR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PM</a:t>
              </a:r>
              <a:r>
                <a:rPr lang="ko-KR" altLang="en-US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으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로 옮긴다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89C6BCC-52CC-A92A-00CE-B1EFD07C08BD}"/>
                </a:ext>
              </a:extLst>
            </p:cNvPr>
            <p:cNvSpPr/>
            <p:nvPr/>
          </p:nvSpPr>
          <p:spPr>
            <a:xfrm>
              <a:off x="4754751" y="892027"/>
              <a:ext cx="2607677" cy="32521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/>
            </a:ln>
          </p:spPr>
          <p:txBody>
            <a:bodyPr rtlCol="0" anchor="t"/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ko-KR" sz="2800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VAC ARM</a:t>
              </a:r>
              <a:endPara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7EE1F0-9FDD-09C4-B1F7-098105825FD9}"/>
                </a:ext>
              </a:extLst>
            </p:cNvPr>
            <p:cNvSpPr txBox="1"/>
            <p:nvPr/>
          </p:nvSpPr>
          <p:spPr>
            <a:xfrm>
              <a:off x="4754750" y="2882282"/>
              <a:ext cx="2607677" cy="126188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ko-KR" sz="2800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PM -&gt; LL</a:t>
              </a:r>
              <a:endPara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웨이퍼 </a:t>
              </a:r>
              <a:r>
                <a:rPr kumimoji="0" lang="ko-KR" altLang="en-US" b="1" i="0" u="none" strike="noStrike" kern="1200" cap="none" spc="0" normalizeH="0" baseline="0" dirty="0" err="1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를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PM 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에서</a:t>
              </a:r>
              <a:endParaRPr lang="en-US" altLang="ko-KR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가져와 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LL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로 옮긴다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66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575"/>
            <a:ext cx="2927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시스템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ko-KR" altLang="en-US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흐름도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D5D72-E36D-E961-A2E3-09FED0A5E8DF}"/>
              </a:ext>
            </a:extLst>
          </p:cNvPr>
          <p:cNvSpPr txBox="1"/>
          <p:nvPr/>
        </p:nvSpPr>
        <p:spPr>
          <a:xfrm>
            <a:off x="2431576" y="1251896"/>
            <a:ext cx="2927701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중앙제어 쓰레드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B4C0A-6822-C213-1D8F-9B2257449A1C}"/>
              </a:ext>
            </a:extLst>
          </p:cNvPr>
          <p:cNvSpPr txBox="1"/>
          <p:nvPr/>
        </p:nvSpPr>
        <p:spPr>
          <a:xfrm>
            <a:off x="5574659" y="2074474"/>
            <a:ext cx="2927701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PM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공정 쓰레드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ED53E-2F40-CC3A-8498-1C953E4DAD60}"/>
              </a:ext>
            </a:extLst>
          </p:cNvPr>
          <p:cNvSpPr txBox="1"/>
          <p:nvPr/>
        </p:nvSpPr>
        <p:spPr>
          <a:xfrm>
            <a:off x="8300271" y="1238885"/>
            <a:ext cx="171115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C7690-D5FD-AD78-220A-D000AB566489}"/>
              </a:ext>
            </a:extLst>
          </p:cNvPr>
          <p:cNvSpPr txBox="1"/>
          <p:nvPr/>
        </p:nvSpPr>
        <p:spPr>
          <a:xfrm>
            <a:off x="287830" y="2386217"/>
            <a:ext cx="2171806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Time </a:t>
            </a:r>
            <a:r>
              <a:rPr lang="ko-KR" altLang="en-US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0DE0B-3130-4354-63DF-9C0AD6076014}"/>
              </a:ext>
            </a:extLst>
          </p:cNvPr>
          <p:cNvSpPr txBox="1"/>
          <p:nvPr/>
        </p:nvSpPr>
        <p:spPr>
          <a:xfrm>
            <a:off x="6010988" y="1261842"/>
            <a:ext cx="171115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LPM -&gt; LL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B7CBF-0FB7-66F9-B313-41974650DE4F}"/>
              </a:ext>
            </a:extLst>
          </p:cNvPr>
          <p:cNvSpPr txBox="1"/>
          <p:nvPr/>
        </p:nvSpPr>
        <p:spPr>
          <a:xfrm>
            <a:off x="9262452" y="2074474"/>
            <a:ext cx="1841839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-&gt; PM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E79A47-6F85-74F8-2AC6-83F6077EF2B4}"/>
              </a:ext>
            </a:extLst>
          </p:cNvPr>
          <p:cNvSpPr txBox="1"/>
          <p:nvPr/>
        </p:nvSpPr>
        <p:spPr>
          <a:xfrm>
            <a:off x="344431" y="1240112"/>
            <a:ext cx="1582133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START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B6A30A7-7087-ACB5-961B-389714BDFF42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1926564" y="1501722"/>
            <a:ext cx="505012" cy="11784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0ADEF3-0025-B5E5-3E31-EDF0E6776F1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59277" y="1513506"/>
            <a:ext cx="651711" cy="994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505CF5-0258-3938-32E3-7E162198F637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7722146" y="1500495"/>
            <a:ext cx="578125" cy="22957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87B37B-7A90-7697-E3FA-7E313C52A99C}"/>
              </a:ext>
            </a:extLst>
          </p:cNvPr>
          <p:cNvSpPr txBox="1"/>
          <p:nvPr/>
        </p:nvSpPr>
        <p:spPr>
          <a:xfrm>
            <a:off x="6429679" y="4067233"/>
            <a:ext cx="171115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-&gt; OUT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AF5E0A-0943-E9F6-E019-BC655D28B1BA}"/>
              </a:ext>
            </a:extLst>
          </p:cNvPr>
          <p:cNvSpPr txBox="1"/>
          <p:nvPr/>
        </p:nvSpPr>
        <p:spPr>
          <a:xfrm>
            <a:off x="1323847" y="4139851"/>
            <a:ext cx="152346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PM -&gt; LL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C5F7CB1-97ED-F00B-8B1B-358ED7B2E40A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55850" y="1762105"/>
            <a:ext cx="1027522" cy="312369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2E62B3-A6A4-EC5B-BFC2-BDF169A2B361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871725" y="1762105"/>
            <a:ext cx="702934" cy="573979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1D3739C-1CDB-6A83-FCCF-6210325711CE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8502360" y="2336084"/>
            <a:ext cx="760092" cy="0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B139AE-431C-9648-6CE4-CBCAB78CA926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085581" y="1816087"/>
            <a:ext cx="1456531" cy="2323764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A6469F-AF9E-E64B-9055-58194BF9E269}"/>
              </a:ext>
            </a:extLst>
          </p:cNvPr>
          <p:cNvCxnSpPr>
            <a:cxnSpLocks/>
            <a:stCxn id="34" idx="2"/>
            <a:endCxn id="25" idx="0"/>
          </p:cNvCxnSpPr>
          <p:nvPr/>
        </p:nvCxnSpPr>
        <p:spPr>
          <a:xfrm>
            <a:off x="2085581" y="4663071"/>
            <a:ext cx="0" cy="647662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FACF3AD-DDEB-3224-92EE-DA159B2CF889}"/>
              </a:ext>
            </a:extLst>
          </p:cNvPr>
          <p:cNvSpPr txBox="1"/>
          <p:nvPr/>
        </p:nvSpPr>
        <p:spPr>
          <a:xfrm>
            <a:off x="3651226" y="5306300"/>
            <a:ext cx="1841839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-&gt; 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DC429-89D9-9263-0F34-6CC5EBB1CF0F}"/>
              </a:ext>
            </a:extLst>
          </p:cNvPr>
          <p:cNvSpPr txBox="1"/>
          <p:nvPr/>
        </p:nvSpPr>
        <p:spPr>
          <a:xfrm>
            <a:off x="1230002" y="5310733"/>
            <a:ext cx="171115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B9EA3B7-34F0-F728-FDDE-4DBC5794BDA1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2941160" y="5567910"/>
            <a:ext cx="710066" cy="4433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ADC7DC8-8537-E1B9-B129-1AE8DD01ED4A}"/>
              </a:ext>
            </a:extLst>
          </p:cNvPr>
          <p:cNvSpPr txBox="1"/>
          <p:nvPr/>
        </p:nvSpPr>
        <p:spPr>
          <a:xfrm>
            <a:off x="3254525" y="4139851"/>
            <a:ext cx="2651632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PM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공정 쓰레드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C7C33B2-7778-F6A9-141D-B042010115F9}"/>
              </a:ext>
            </a:extLst>
          </p:cNvPr>
          <p:cNvCxnSpPr>
            <a:cxnSpLocks/>
            <a:stCxn id="23" idx="0"/>
            <a:endCxn id="36" idx="2"/>
          </p:cNvCxnSpPr>
          <p:nvPr/>
        </p:nvCxnSpPr>
        <p:spPr>
          <a:xfrm flipV="1">
            <a:off x="4572146" y="4663071"/>
            <a:ext cx="8195" cy="643229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1A3FBD7-0800-BE84-DC75-C9A7F60633E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2847315" y="4401461"/>
            <a:ext cx="407210" cy="0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921953C-CCEC-33DA-D47F-5B4E0F126E18}"/>
              </a:ext>
            </a:extLst>
          </p:cNvPr>
          <p:cNvSpPr txBox="1"/>
          <p:nvPr/>
        </p:nvSpPr>
        <p:spPr>
          <a:xfrm>
            <a:off x="9441803" y="4077499"/>
            <a:ext cx="171115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LPM -&gt; LL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73AAC04-9ED0-B43F-E99F-A24B9648AA9B}"/>
              </a:ext>
            </a:extLst>
          </p:cNvPr>
          <p:cNvCxnSpPr>
            <a:cxnSpLocks/>
            <a:stCxn id="31" idx="3"/>
            <a:endCxn id="67" idx="1"/>
          </p:cNvCxnSpPr>
          <p:nvPr/>
        </p:nvCxnSpPr>
        <p:spPr>
          <a:xfrm>
            <a:off x="8140837" y="4328843"/>
            <a:ext cx="1300966" cy="102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0EE9184-6469-90A7-7C3C-3CC7A8911A14}"/>
              </a:ext>
            </a:extLst>
          </p:cNvPr>
          <p:cNvCxnSpPr>
            <a:cxnSpLocks/>
            <a:stCxn id="36" idx="0"/>
            <a:endCxn id="4" idx="2"/>
          </p:cNvCxnSpPr>
          <p:nvPr/>
        </p:nvCxnSpPr>
        <p:spPr>
          <a:xfrm flipH="1" flipV="1">
            <a:off x="3895427" y="1775116"/>
            <a:ext cx="684914" cy="2364735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CEFA3A0-7EAA-B5E3-DBC3-6BBDBC7C8F1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58442" y="1835821"/>
            <a:ext cx="1971237" cy="2493022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BA2DEAF-F692-6611-352A-8F0B8C604C4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373733" y="1795601"/>
            <a:ext cx="1666236" cy="59061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3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3450" y="877301"/>
            <a:ext cx="2724150" cy="4381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5242" y="1650581"/>
            <a:ext cx="2743200" cy="809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55242" y="4163427"/>
            <a:ext cx="2781300" cy="10953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3026" y="1522997"/>
            <a:ext cx="4229100" cy="72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3026" y="2550945"/>
            <a:ext cx="423862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3501" y="3669631"/>
            <a:ext cx="2838450" cy="752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6814" y="1629025"/>
            <a:ext cx="2657475" cy="4371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39638" y="1729790"/>
            <a:ext cx="2771775" cy="771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72963" y="3251284"/>
            <a:ext cx="2838451" cy="22002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74" y="838199"/>
            <a:ext cx="5724525" cy="518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4938" y="762152"/>
            <a:ext cx="8008000" cy="576941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27338" y="995537"/>
            <a:ext cx="7737323" cy="451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10276" y="1446843"/>
            <a:ext cx="1932086" cy="428135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46851" y="1446843"/>
            <a:ext cx="3927322" cy="351935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83699" y="1446843"/>
            <a:ext cx="1885761" cy="4939616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00609" y="1446843"/>
            <a:ext cx="571500" cy="5364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연결선: 구부러짐 20"/>
          <p:cNvCxnSpPr>
            <a:stCxn id="20" idx="6"/>
            <a:endCxn id="16" idx="1"/>
          </p:cNvCxnSpPr>
          <p:nvPr/>
        </p:nvCxnSpPr>
        <p:spPr>
          <a:xfrm flipV="1">
            <a:off x="1572109" y="1221190"/>
            <a:ext cx="655229" cy="49388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983547" y="2825401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3" name="연결선: 구부러짐 22"/>
          <p:cNvCxnSpPr>
            <a:stCxn id="22" idx="6"/>
          </p:cNvCxnSpPr>
          <p:nvPr/>
        </p:nvCxnSpPr>
        <p:spPr>
          <a:xfrm>
            <a:off x="1555047" y="3093635"/>
            <a:ext cx="655229" cy="49388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6" name="타원 25"/>
          <p:cNvSpPr/>
          <p:nvPr/>
        </p:nvSpPr>
        <p:spPr>
          <a:xfrm>
            <a:off x="5023167" y="5459968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27" name="연결선: 구부러짐 26"/>
          <p:cNvCxnSpPr>
            <a:stCxn id="26" idx="6"/>
            <a:endCxn id="18" idx="2"/>
          </p:cNvCxnSpPr>
          <p:nvPr/>
        </p:nvCxnSpPr>
        <p:spPr>
          <a:xfrm flipV="1">
            <a:off x="5594668" y="4966202"/>
            <a:ext cx="515845" cy="762000"/>
          </a:xfrm>
          <a:prstGeom prst="curvedConnector2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8" name="타원 27"/>
          <p:cNvSpPr/>
          <p:nvPr/>
        </p:nvSpPr>
        <p:spPr>
          <a:xfrm>
            <a:off x="10678010" y="2673114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29" name="연결선: 구부러짐 28"/>
          <p:cNvCxnSpPr>
            <a:stCxn id="28" idx="2"/>
            <a:endCxn id="19" idx="3"/>
          </p:cNvCxnSpPr>
          <p:nvPr/>
        </p:nvCxnSpPr>
        <p:spPr>
          <a:xfrm flipH="1">
            <a:off x="9969462" y="2941348"/>
            <a:ext cx="708554" cy="975303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4938" y="762152"/>
            <a:ext cx="8008000" cy="576941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27338" y="995537"/>
            <a:ext cx="7737323" cy="451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00609" y="1446843"/>
            <a:ext cx="571500" cy="5364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연결선: 구부러짐 20"/>
          <p:cNvCxnSpPr>
            <a:stCxn id="20" idx="6"/>
            <a:endCxn id="16" idx="1"/>
          </p:cNvCxnSpPr>
          <p:nvPr/>
        </p:nvCxnSpPr>
        <p:spPr>
          <a:xfrm flipV="1">
            <a:off x="1572109" y="1221190"/>
            <a:ext cx="655229" cy="49388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4938" y="762152"/>
            <a:ext cx="8008000" cy="576941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210276" y="1446843"/>
            <a:ext cx="1932086" cy="428135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83547" y="2825401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3" name="연결선: 구부러짐 22"/>
          <p:cNvCxnSpPr>
            <a:stCxn id="22" idx="6"/>
          </p:cNvCxnSpPr>
          <p:nvPr/>
        </p:nvCxnSpPr>
        <p:spPr>
          <a:xfrm>
            <a:off x="1555047" y="3093635"/>
            <a:ext cx="655229" cy="49388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12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kumimoji="1" lang="ko-KR" altLang="en-US" sz="2400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Arial"/>
              </a:rPr>
              <a:t>목	차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ko-KR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ko-KR" altLang="en-US" b="0" kern="1200">
              <a:latin typeface="Arial"/>
              <a:ea typeface="+mn-ea"/>
              <a:cs typeface="Arial"/>
            </a:endParaRPr>
          </a:p>
        </p:txBody>
      </p:sp>
      <p:graphicFrame>
        <p:nvGraphicFramePr>
          <p:cNvPr id="12" name="TextBox 5">
            <a:extLst>
              <a:ext uri="{FF2B5EF4-FFF2-40B4-BE49-F238E27FC236}">
                <a16:creationId xmlns:a16="http://schemas.microsoft.com/office/drawing/2014/main" id="{B911A8BD-283A-F201-4F9B-0600D9A5D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768741"/>
              </p:ext>
            </p:extLst>
          </p:nvPr>
        </p:nvGraphicFramePr>
        <p:xfrm>
          <a:off x="609599" y="1600200"/>
          <a:ext cx="1097279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15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4938" y="762152"/>
            <a:ext cx="8008000" cy="576941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083699" y="1446843"/>
            <a:ext cx="1885761" cy="4939616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678010" y="2673114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29" name="연결선: 구부러짐 28"/>
          <p:cNvCxnSpPr>
            <a:stCxn id="28" idx="2"/>
            <a:endCxn id="19" idx="3"/>
          </p:cNvCxnSpPr>
          <p:nvPr/>
        </p:nvCxnSpPr>
        <p:spPr>
          <a:xfrm flipH="1">
            <a:off x="9969462" y="2941348"/>
            <a:ext cx="708554" cy="975303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9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4938" y="762152"/>
            <a:ext cx="8008000" cy="576941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146851" y="1446843"/>
            <a:ext cx="3927322" cy="351935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023167" y="5459968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27" name="연결선: 구부러짐 26"/>
          <p:cNvCxnSpPr>
            <a:stCxn id="26" idx="6"/>
            <a:endCxn id="18" idx="2"/>
          </p:cNvCxnSpPr>
          <p:nvPr/>
        </p:nvCxnSpPr>
        <p:spPr>
          <a:xfrm flipV="1">
            <a:off x="5594668" y="4966202"/>
            <a:ext cx="515845" cy="762000"/>
          </a:xfrm>
          <a:prstGeom prst="curvedConnector2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355040" y="571500"/>
            <a:ext cx="4740959" cy="6108706"/>
            <a:chOff x="958258" y="374647"/>
            <a:chExt cx="4740959" cy="61087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58258" y="374647"/>
              <a:ext cx="4740959" cy="610870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171584" y="815139"/>
              <a:ext cx="4288270" cy="102280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71584" y="1837945"/>
              <a:ext cx="4288270" cy="137372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71584" y="3211673"/>
              <a:ext cx="4288270" cy="191514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71584" y="5126822"/>
              <a:ext cx="4288270" cy="92254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120689" y="768353"/>
            <a:ext cx="4229100" cy="5715000"/>
            <a:chOff x="6828923" y="768353"/>
            <a:chExt cx="4229100" cy="57150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828923" y="768353"/>
              <a:ext cx="4229100" cy="57150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7590432" y="815139"/>
              <a:ext cx="1701480" cy="160433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90432" y="2409507"/>
              <a:ext cx="1701480" cy="141383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90432" y="3823340"/>
              <a:ext cx="1701480" cy="80216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41995" y="4625507"/>
              <a:ext cx="3195401" cy="96258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(Info)</a:t>
            </a: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kumimoji="1" lang="ko-KR" altLang="en-US" sz="2400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Arial"/>
              </a:rPr>
              <a:t>목	차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ko-KR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3</a:t>
            </a:fld>
            <a:endParaRPr lang="ko-KR" altLang="en-US" b="0" kern="1200">
              <a:latin typeface="Arial"/>
              <a:ea typeface="+mn-ea"/>
              <a:cs typeface="Arial"/>
            </a:endParaRPr>
          </a:p>
        </p:txBody>
      </p:sp>
      <p:graphicFrame>
        <p:nvGraphicFramePr>
          <p:cNvPr id="10" name="TextBox 5">
            <a:extLst>
              <a:ext uri="{FF2B5EF4-FFF2-40B4-BE49-F238E27FC236}">
                <a16:creationId xmlns:a16="http://schemas.microsoft.com/office/drawing/2014/main" id="{D714B658-DBD5-3993-9423-63E306F5BA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837633"/>
              </p:ext>
            </p:extLst>
          </p:nvPr>
        </p:nvGraphicFramePr>
        <p:xfrm>
          <a:off x="609599" y="1600200"/>
          <a:ext cx="1097279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kumimoji="1" lang="ko-KR" altLang="en-US" sz="2400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Arial"/>
              </a:rPr>
              <a:t>목	차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ko-KR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4</a:t>
            </a:fld>
            <a:endParaRPr lang="ko-KR" altLang="en-US" b="0" kern="1200">
              <a:latin typeface="Arial"/>
              <a:ea typeface="+mn-ea"/>
              <a:cs typeface="Arial"/>
            </a:endParaRPr>
          </a:p>
        </p:txBody>
      </p:sp>
      <p:graphicFrame>
        <p:nvGraphicFramePr>
          <p:cNvPr id="10" name="TextBox 5">
            <a:extLst>
              <a:ext uri="{FF2B5EF4-FFF2-40B4-BE49-F238E27FC236}">
                <a16:creationId xmlns:a16="http://schemas.microsoft.com/office/drawing/2014/main" id="{C7F427C0-850E-70F6-D0C1-CECFC454E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178045"/>
              </p:ext>
            </p:extLst>
          </p:nvPr>
        </p:nvGraphicFramePr>
        <p:xfrm>
          <a:off x="609599" y="1600200"/>
          <a:ext cx="1097279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53216" y="954626"/>
            <a:ext cx="3285568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팀 구성 및 역할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개요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개발 일정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ko-KR" altLang="en-US" sz="29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흐름도</a:t>
            </a:r>
            <a:endParaRPr kumimoji="0" lang="ko-KR" altLang="en-US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UI 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구성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의견 및 평가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목	차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 smtClean="0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8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팀 구성 및 역할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560234" y="717652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김서윤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560234" y="3737794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김재곤</a:t>
            </a:r>
          </a:p>
        </p:txBody>
      </p:sp>
      <p:sp>
        <p:nvSpPr>
          <p:cNvPr id="11" name="사각형: 둥근 모서리 10"/>
          <p:cNvSpPr/>
          <p:nvPr/>
        </p:nvSpPr>
        <p:spPr>
          <a:xfrm>
            <a:off x="6409335" y="717652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계민석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6409334" y="3737794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한성현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0234" y="4608359"/>
            <a:ext cx="5081516" cy="2050146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 제작 및 쓰레드 적용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GDI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를 통한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UI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제작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(LPM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LL)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Total Time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 err="1">
                <a:latin typeface="맑은 고딕"/>
                <a:ea typeface="맑은 고딕"/>
                <a:cs typeface="Arial Unicode MS"/>
              </a:rPr>
              <a:t>Cleanning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 Time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실시간 속도 조절 기능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LL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PM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의 </a:t>
            </a:r>
            <a:r>
              <a:rPr lang="ko-KR" altLang="en-US" dirty="0" err="1">
                <a:latin typeface="맑은 고딕"/>
                <a:ea typeface="맑은 고딕"/>
                <a:cs typeface="Arial Unicode MS"/>
              </a:rPr>
              <a:t>프로그래스바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 쓰레드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234" y="1582873"/>
            <a:ext cx="5081516" cy="2050146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 제작 및 쓰레드 적용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GDI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를 통한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UI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그리기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(LPM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LL)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Total Time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 err="1">
                <a:latin typeface="맑은 고딕"/>
                <a:ea typeface="맑은 고딕"/>
                <a:cs typeface="Arial Unicode MS"/>
              </a:rPr>
              <a:t>Cleanning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 Time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실시간 속도 조절 기능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LL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PM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의 </a:t>
            </a:r>
            <a:r>
              <a:rPr lang="ko-KR" altLang="en-US" dirty="0" err="1">
                <a:latin typeface="맑은 고딕"/>
                <a:ea typeface="맑은 고딕"/>
                <a:cs typeface="Arial Unicode MS"/>
              </a:rPr>
              <a:t>프로그래스바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 쓰레드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09335" y="1582873"/>
            <a:ext cx="5081516" cy="2050146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각각의 모듈의 동작 쓰레드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중앙제어 쓰레드 제작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모든 쓰레드 동작 관리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파일 저장 및 로드 기능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웨이퍼의 적재량 숫자 표시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(LPM,LL,PM)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PM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의 프로세스 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Clean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공정 쓰레드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9335" y="4608358"/>
            <a:ext cx="5081516" cy="2050146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각각의 모듈의 동작 쓰레드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중앙제어 쓰레드 제작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모든 쓰레드 관리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파일 저장 및 로드 기능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웨이퍼의 적재량 숫자 표시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(LPM,LL,PM)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PM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의 프로세스 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Clean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공정 쓰레드 제작</a:t>
            </a:r>
            <a:endParaRPr kumimoji="0" sz="1800" b="0" i="0" u="none" strike="noStrike" kern="1200" cap="none" spc="0" normalizeH="0" baseline="0" dirty="0"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560234" y="71230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개발 배경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560234" y="378111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Arial Unicode MS"/>
              </a:rPr>
              <a:t>개발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	요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1" name="직사각형 10"/>
          <p:cNvSpPr/>
          <p:nvPr/>
        </p:nvSpPr>
        <p:spPr>
          <a:xfrm>
            <a:off x="560234" y="1582873"/>
            <a:ext cx="10980872" cy="1822467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 dirty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0234" y="4651683"/>
            <a:ext cx="10980872" cy="1822467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82063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560234" y="71230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개발 </a:t>
            </a:r>
            <a:r>
              <a:rPr lang="ko-KR" altLang="en-US" sz="2500" dirty="0">
                <a:latin typeface="+mn-ea"/>
                <a:cs typeface="Arial Unicode MS"/>
              </a:rPr>
              <a:t>목적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	요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11" name="직사각형 10"/>
          <p:cNvSpPr/>
          <p:nvPr/>
        </p:nvSpPr>
        <p:spPr>
          <a:xfrm>
            <a:off x="560234" y="1582873"/>
            <a:ext cx="10980872" cy="4562819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136028" y="71230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 dirty="0">
                <a:latin typeface="+mn-ea"/>
                <a:cs typeface="Arial Unicode MS"/>
              </a:rPr>
              <a:t>기존 </a:t>
            </a:r>
            <a:r>
              <a:rPr lang="en-US" altLang="ko-KR" sz="2500" dirty="0">
                <a:latin typeface="+mn-ea"/>
                <a:cs typeface="Arial Unicode MS"/>
              </a:rPr>
              <a:t>UI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	요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F27E79-F0CA-F9DA-4B30-C2292FC72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8" y="1616494"/>
            <a:ext cx="4794191" cy="36342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A5E397-C00C-7172-F1A1-658BE43E65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10607" y="1582872"/>
            <a:ext cx="5177546" cy="3730196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E189310-FFB9-46FB-2219-E7B5F72663E1}"/>
              </a:ext>
            </a:extLst>
          </p:cNvPr>
          <p:cNvSpPr/>
          <p:nvPr/>
        </p:nvSpPr>
        <p:spPr>
          <a:xfrm>
            <a:off x="5821211" y="670719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 dirty="0">
                <a:latin typeface="+mn-ea"/>
                <a:cs typeface="Arial Unicode MS"/>
              </a:rPr>
              <a:t>신규 </a:t>
            </a:r>
            <a:r>
              <a:rPr lang="en-US" altLang="ko-KR" sz="2500" dirty="0">
                <a:latin typeface="+mn-ea"/>
                <a:cs typeface="Arial Unicode MS"/>
              </a:rPr>
              <a:t>UI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20D929-C329-DC15-CDFB-99C6849996DC}"/>
              </a:ext>
            </a:extLst>
          </p:cNvPr>
          <p:cNvSpPr/>
          <p:nvPr/>
        </p:nvSpPr>
        <p:spPr>
          <a:xfrm>
            <a:off x="136028" y="5284322"/>
            <a:ext cx="11590916" cy="1422842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(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개요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)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 dirty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비교 및 문제점 발견 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-&gt; 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개선사항 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 dirty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이 시뮬레이터를 사용되어야 하는 이유 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|| 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99"/>
                </a:solidFill>
                <a:latin typeface="맑은 고딕"/>
                <a:ea typeface="맑은 고딕"/>
                <a:cs typeface="Arial Unicode MS"/>
              </a:rPr>
              <a:t>장비 시뮬레이터가 필요한 이유</a:t>
            </a:r>
            <a:endParaRPr kumimoji="0" sz="1400" b="0" i="0" u="none" strike="noStrike" kern="1200" cap="none" spc="0" normalizeH="0" baseline="0" dirty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50786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793</Words>
  <Application>Microsoft Office PowerPoint</Application>
  <PresentationFormat>와이드스크린</PresentationFormat>
  <Paragraphs>193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굴림</vt:lpstr>
      <vt:lpstr>맑은 고딕</vt:lpstr>
      <vt:lpstr>Arial</vt:lpstr>
      <vt:lpstr>Calibri</vt:lpstr>
      <vt:lpstr>Tahoma</vt:lpstr>
      <vt:lpstr>Wingdings</vt:lpstr>
      <vt:lpstr>Wingdings 2</vt:lpstr>
      <vt:lpstr>Wingdings 3</vt:lpstr>
      <vt:lpstr>사용자 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pand3</dc:creator>
  <cp:lastModifiedBy>계민석</cp:lastModifiedBy>
  <cp:revision>40</cp:revision>
  <dcterms:created xsi:type="dcterms:W3CDTF">2022-10-18T05:03:24Z</dcterms:created>
  <dcterms:modified xsi:type="dcterms:W3CDTF">2022-10-21T05:57:28Z</dcterms:modified>
  <cp:version>1100.0100.01</cp:version>
</cp:coreProperties>
</file>