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4" r:id="rId1"/>
    <p:sldMasterId id="2147483805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32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325" r:id="rId21"/>
    <p:sldId id="294" r:id="rId22"/>
    <p:sldId id="326" r:id="rId23"/>
    <p:sldId id="295" r:id="rId24"/>
    <p:sldId id="327" r:id="rId25"/>
    <p:sldId id="296" r:id="rId26"/>
    <p:sldId id="328" r:id="rId27"/>
    <p:sldId id="315" r:id="rId28"/>
    <p:sldId id="324" r:id="rId29"/>
    <p:sldId id="298" r:id="rId30"/>
    <p:sldId id="323" r:id="rId31"/>
    <p:sldId id="30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53579" autoAdjust="0"/>
  </p:normalViewPr>
  <p:slideViewPr>
    <p:cSldViewPr snapToGrid="0" snapToObjects="1">
      <p:cViewPr varScale="1">
        <p:scale>
          <a:sx n="100" d="100"/>
          <a:sy n="100" d="100"/>
        </p:scale>
        <p:origin x="1632" y="84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분홍색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빨간색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 baseline="0">
                <a:latin typeface="맑은 고딕"/>
              </a:rPr>
              <a:t> 구성 입니다</a:t>
            </a:r>
            <a:r>
              <a:rPr lang="en-US" altLang="ko-KR" sz="1300" baseline="0">
                <a:latin typeface="맑은 고딕"/>
              </a:rPr>
              <a:t>.</a:t>
            </a:r>
            <a:endParaRPr lang="en-US" altLang="ko-KR" sz="1300" baseline="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공정의 흐름을 한눈에 파악하는 것이 어렵습니다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Main UI</a:t>
            </a:r>
            <a:r>
              <a:rPr lang="ko-KR" altLang="en-US" sz="1300">
                <a:latin typeface="맑은 고딕"/>
              </a:rPr>
              <a:t>에 대한 설명은 다음과 같이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부분으로 나뉘어 진행되겠습니다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 부분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생산량을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두번째</a:t>
            </a:r>
            <a:r>
              <a:rPr lang="en-US" altLang="ko-KR"/>
              <a:t> </a:t>
            </a:r>
            <a:r>
              <a:rPr lang="ko-KR" altLang="en-US"/>
              <a:t>부분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 전의 웨이퍼를 초록색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조금 기다림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 부분</a:t>
            </a:r>
            <a:r>
              <a:rPr lang="en-US" altLang="ko-KR"/>
              <a:t>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 부분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다섯 번째 부분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첫번째로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시뮬레이터의 가속이 가능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두번째는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세이브와 로드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기능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왼쪽 두 개의 버튼은 시뮬레이션의 환경 및 변수들을 저장하거나 불러올 수 있도록 하였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총 생산량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세번째로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시스템 환경 설정 기능과 시뮬레이터</a:t>
            </a:r>
            <a:r>
              <a:rPr lang="ko-KR" altLang="en-US" baseline="0"/>
              <a:t> 시작 기능을 구현하였습니다</a:t>
            </a:r>
            <a:r>
              <a:rPr lang="en-US" altLang="ko-KR" baseline="0"/>
              <a:t>.</a:t>
            </a:r>
            <a:endParaRPr lang="en-US" altLang="ko-KR" baseline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구성 및 역할입니다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시스템 환경 설정</a:t>
            </a:r>
            <a:r>
              <a:rPr lang="en-US" altLang="ko-KR"/>
              <a:t>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제작한 뒤 해당 그림을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</a:t>
            </a:r>
            <a:r>
              <a:rPr lang="ko-KR" altLang="en-US" baseline="0"/>
              <a:t> </a:t>
            </a:r>
            <a:r>
              <a:rPr lang="ko-KR" altLang="en-US"/>
              <a:t>한성현 </a:t>
            </a:r>
            <a:r>
              <a:rPr lang="ko-KR" altLang="en-US">
                <a:solidFill>
                  <a:schemeClr val="tx1"/>
                </a:solidFill>
              </a:rPr>
              <a:t>팀원은</a:t>
            </a:r>
            <a:r>
              <a:rPr lang="ko-KR" altLang="en-US"/>
              <a:t> 시스템 환경 설정</a:t>
            </a:r>
            <a:r>
              <a:rPr lang="en-US" altLang="ko-KR"/>
              <a:t>  UI</a:t>
            </a:r>
            <a:r>
              <a:rPr lang="ko-KR" altLang="en-US"/>
              <a:t>의 기능 구현과 설정된 정보 파일과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.(</a:t>
            </a:r>
            <a:r>
              <a:rPr lang="ko-KR" altLang="en-US" sz="1300"/>
              <a:t>조금 기다림</a:t>
            </a:r>
            <a:r>
              <a:rPr lang="en-US" altLang="ko-KR" sz="1300"/>
              <a:t>)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여기서 발생할 수 있는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가지 문제가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첫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고객이 요구하는 사양으로 커스텀하여 판매 할 시 피드백을 수시로 반영하기에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두 번째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장비의 스팩을 문서로만 확인하고 구매할 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스팩 이슈로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2801801" y="4520945"/>
            <a:ext cx="658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smtClean="0">
                <a:latin typeface="+mn-ea"/>
              </a:rPr>
              <a:t>한성현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err="1" smtClean="0">
                <a:latin typeface="+mn-ea"/>
              </a:rPr>
              <a:t>계민석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김서윤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김재곤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3088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맑은 고딕"/>
              </a:rPr>
              <a:t>LL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/ LL Slot 4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Slot 4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64502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607824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60343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574202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40A04050005020304" pitchFamily="18" charset="0"/>
              </a:rPr>
              <a:t>1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1090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03347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00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DC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2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99565" y="4225925"/>
            <a:ext cx="487229" cy="193040"/>
          </a:xfrm>
          <a:prstGeom prst="rect">
            <a:avLst/>
          </a:prstGeom>
        </p:spPr>
      </p:pic>
      <p:pic>
        <p:nvPicPr>
          <p:cNvPr id="48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10420" y="589057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3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5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타원 11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4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518804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사각형: 둥근 모서리 31"/>
          <p:cNvSpPr/>
          <p:nvPr/>
        </p:nvSpPr>
        <p:spPr>
          <a:xfrm>
            <a:off x="4593825" y="3952038"/>
            <a:ext cx="2446662" cy="54298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81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5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835506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79" y="2183553"/>
            <a:ext cx="4149633" cy="18319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4242024"/>
            <a:ext cx="4170759" cy="132643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6292080" y="2183553"/>
            <a:ext cx="1991270" cy="1831944"/>
          </a:xfrm>
          <a:prstGeom prst="rect">
            <a:avLst/>
          </a:prstGeom>
          <a:noFill/>
          <a:ln w="508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1" name=""/>
          <p:cNvSpPr/>
          <p:nvPr/>
        </p:nvSpPr>
        <p:spPr>
          <a:xfrm rot="10800000">
            <a:off x="5056261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1124" y="676275"/>
            <a:ext cx="2208917" cy="5982230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366895" y="2183553"/>
            <a:ext cx="1991270" cy="1831945"/>
          </a:xfrm>
          <a:prstGeom prst="rect">
            <a:avLst/>
          </a:prstGeom>
          <a:noFill/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 rot="10800000">
            <a:off x="5056260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8243" y="1464578"/>
            <a:ext cx="4865760" cy="2550919"/>
          </a:xfrm>
          <a:prstGeom prst="rect">
            <a:avLst/>
          </a:prstGeom>
        </p:spPr>
      </p:pic>
      <p:sp>
        <p:nvSpPr>
          <p:cNvPr id="46" name="타원 10"/>
          <p:cNvSpPr/>
          <p:nvPr/>
        </p:nvSpPr>
        <p:spPr>
          <a:xfrm>
            <a:off x="5701580" y="772158"/>
            <a:ext cx="414000" cy="415257"/>
          </a:xfrm>
          <a:prstGeom prst="ellipse">
            <a:avLst/>
          </a:prstGeom>
          <a:noFill/>
          <a:ln w="38100">
            <a:solidFill>
              <a:schemeClr val="lt1"/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5749735" y="763960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masis MT Pro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masis MT Pro Black"/>
            </a:endParaRPr>
          </a:p>
        </p:txBody>
      </p:sp>
      <p:sp>
        <p:nvSpPr>
          <p:cNvPr id="48" name="타원 10"/>
          <p:cNvSpPr/>
          <p:nvPr/>
        </p:nvSpPr>
        <p:spPr>
          <a:xfrm>
            <a:off x="5701580" y="2191751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749735" y="2183553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  <p:sp>
        <p:nvSpPr>
          <p:cNvPr id="50" name="타원 10"/>
          <p:cNvSpPr/>
          <p:nvPr/>
        </p:nvSpPr>
        <p:spPr>
          <a:xfrm>
            <a:off x="5701580" y="4250222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749735" y="4242024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40" grpId="2" animBg="1"/>
      <p:bldP spid="41" grpId="3" animBg="1"/>
      <p:bldP spid="43" grpId="4" animBg="1"/>
      <p:bldP spid="44" grpId="5" animBg="1"/>
      <p:bldP spid="43" grpId="6" animBg="1"/>
      <p:bldP spid="44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 dirty="0" smtClean="0">
                <a:solidFill>
                  <a:schemeClr val="dk1"/>
                </a:solidFill>
                <a:latin typeface="맑은 고딕"/>
                <a:cs typeface="Arial Unicode MS"/>
              </a:rPr>
              <a:t>System</a:t>
            </a:r>
            <a:endParaRPr lang="en-US" altLang="ko-KR" sz="2300" b="1" dirty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/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02936" y="66825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178</ep:Paragraphs>
  <ep:Slides>28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2022-10-31T00:18:49.504</dcterms:modified>
  <cp:revision>595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