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88" r:id="rId1"/>
  </p:sldMasterIdLst>
  <p:notesMasterIdLst>
    <p:notesMasterId r:id="rId2"/>
  </p:notesMasterIdLst>
  <p:sldIdLst>
    <p:sldId id="261" r:id="rId3"/>
    <p:sldId id="270" r:id="rId4"/>
    <p:sldId id="275" r:id="rId5"/>
    <p:sldId id="276" r:id="rId6"/>
    <p:sldId id="272" r:id="rId7"/>
    <p:sldId id="277" r:id="rId8"/>
    <p:sldId id="271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936" y="39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presProps" Target="presProps.xml"  /><Relationship Id="rId12" Type="http://schemas.openxmlformats.org/officeDocument/2006/relationships/viewProps" Target="viewProps.xml"  /><Relationship Id="rId13" Type="http://schemas.openxmlformats.org/officeDocument/2006/relationships/theme" Target="theme/theme1.xml"  /><Relationship Id="rId14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2022-10-24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43E84-6B24-49BA-BBF7-83F125635C73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B7660-353C-402B-BD4D-BA4A7D1A3C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9372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43E84-6B24-49BA-BBF7-83F125635C73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B7660-353C-402B-BD4D-BA4A7D1A3C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5239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43E84-6B24-49BA-BBF7-83F125635C73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B7660-353C-402B-BD4D-BA4A7D1A3C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9098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43E84-6B24-49BA-BBF7-83F125635C73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B7660-353C-402B-BD4D-BA4A7D1A3C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9939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43E84-6B24-49BA-BBF7-83F125635C73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B7660-353C-402B-BD4D-BA4A7D1A3C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86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43E84-6B24-49BA-BBF7-83F125635C73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B7660-353C-402B-BD4D-BA4A7D1A3C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0777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43E84-6B24-49BA-BBF7-83F125635C73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B7660-353C-402B-BD4D-BA4A7D1A3C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552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43E84-6B24-49BA-BBF7-83F125635C73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B7660-353C-402B-BD4D-BA4A7D1A3C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061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43E84-6B24-49BA-BBF7-83F125635C73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B7660-353C-402B-BD4D-BA4A7D1A3C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2659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43E84-6B24-49BA-BBF7-83F125635C73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B7660-353C-402B-BD4D-BA4A7D1A3C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5257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43E84-6B24-49BA-BBF7-83F125635C73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B7660-353C-402B-BD4D-BA4A7D1A3C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3218794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A43E84-6B24-49BA-BBF7-83F125635C73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B7660-353C-402B-BD4D-BA4A7D1A3C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7008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Relationship Id="rId5" Type="http://schemas.openxmlformats.org/officeDocument/2006/relationships/image" Target="../media/image4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6.png"  /><Relationship Id="rId4" Type="http://schemas.openxmlformats.org/officeDocument/2006/relationships/image" Target="../media/image7.png"  /><Relationship Id="rId5" Type="http://schemas.openxmlformats.org/officeDocument/2006/relationships/image" Target="../media/image8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Relationship Id="rId3" Type="http://schemas.openxmlformats.org/officeDocument/2006/relationships/image" Target="../media/image10.png"  /><Relationship Id="rId4" Type="http://schemas.openxmlformats.org/officeDocument/2006/relationships/image" Target="../media/image11.png"  /><Relationship Id="rId5" Type="http://schemas.openxmlformats.org/officeDocument/2006/relationships/image" Target="../media/image12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"/>
          <p:cNvSpPr txBox="1"/>
          <p:nvPr/>
        </p:nvSpPr>
        <p:spPr>
          <a:xfrm>
            <a:off x="3048000" y="2687002"/>
            <a:ext cx="6096000" cy="148399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>
              <a:buNone/>
              <a:defRPr/>
            </a:pPr>
            <a:r>
              <a:rPr lang="en-US" altLang="ko-KR" sz="1600" b="1">
                <a:latin typeface="+mn-ea"/>
                <a:ea typeface="+mn-ea"/>
              </a:rPr>
              <a:t>A</a:t>
            </a:r>
            <a:r>
              <a:rPr lang="ko-KR" altLang="en-US" sz="1600" b="1">
                <a:latin typeface="+mn-ea"/>
                <a:ea typeface="+mn-ea"/>
              </a:rPr>
              <a:t>조</a:t>
            </a:r>
            <a:endParaRPr lang="ko-KR" altLang="en-US" sz="1600" b="1">
              <a:latin typeface="+mn-ea"/>
              <a:ea typeface="+mn-ea"/>
            </a:endParaRPr>
          </a:p>
          <a:p>
            <a:pPr marL="0" indent="0">
              <a:buNone/>
              <a:defRPr/>
            </a:pPr>
            <a:r>
              <a:rPr lang="en-US" altLang="ko-KR" sz="1600" b="1"/>
              <a:t>FAB SOLO(FAB Simulator Only Look Once)</a:t>
            </a:r>
            <a:br>
              <a:rPr lang="en-US" altLang="ko-KR" sz="1600" b="1"/>
            </a:br>
            <a:br>
              <a:rPr lang="en-US" altLang="ko-KR" sz="1600" b="1"/>
            </a:br>
            <a:r>
              <a:rPr lang="ko-KR" altLang="en-US" sz="1600" b="1"/>
              <a:t>한성현</a:t>
            </a:r>
            <a:r>
              <a:rPr lang="en-US" altLang="ko-KR" sz="1600" b="1"/>
              <a:t>,</a:t>
            </a:r>
            <a:r>
              <a:rPr lang="ko-KR" altLang="en-US" sz="1600" b="1"/>
              <a:t> 김서윤</a:t>
            </a:r>
            <a:r>
              <a:rPr lang="en-US" altLang="ko-KR" sz="1600" b="1"/>
              <a:t>,</a:t>
            </a:r>
            <a:r>
              <a:rPr lang="ko-KR" altLang="en-US" sz="1600" b="1"/>
              <a:t> 김재곤</a:t>
            </a:r>
            <a:r>
              <a:rPr lang="en-US" altLang="ko-KR" sz="1600" b="1"/>
              <a:t>,</a:t>
            </a:r>
            <a:r>
              <a:rPr lang="ko-KR" altLang="en-US" sz="1600" b="1"/>
              <a:t> 계민석</a:t>
            </a:r>
            <a:br>
              <a:rPr lang="en-US" altLang="ko-KR" sz="2800"/>
            </a:b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"/>
          <p:cNvSpPr/>
          <p:nvPr/>
        </p:nvSpPr>
        <p:spPr>
          <a:xfrm>
            <a:off x="1118864" y="2535015"/>
            <a:ext cx="9954272" cy="178796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 algn="l">
              <a:defRPr/>
            </a:pPr>
            <a:r>
              <a:rPr xmlns:mc="http://schemas.openxmlformats.org/markup-compatibility/2006" xmlns:hp="http://schemas.haansoft.com/office/presentation/8.0" sz="1400" b="0" i="0" strike="noStrike" mc:Ignorable="hp" hp:hslEmbossed="0">
                <a:solidFill>
                  <a:srgbClr val="1d1c1d">
                    <a:alpha val="100000"/>
                  </a:srgbClr>
                </a:solidFill>
                <a:latin typeface="Arial"/>
                <a:ea typeface="맑은 고딕"/>
              </a:rPr>
              <a:t>옛말에 무엇이건 듣는 것보다는 보는 것, 보는 것보다는 실천하는 것이 훨씬 학습</a:t>
            </a:r>
            <a:r>
              <a:rPr xmlns:mc="http://schemas.openxmlformats.org/markup-compatibility/2006" xmlns:hp="http://schemas.haansoft.com/office/presentation/8.0" sz="1400" b="0" i="0" strike="noStrike" mc:Ignorable="hp" hp:hslEmbossed="0">
                <a:solidFill>
                  <a:srgbClr val="1d1c1d">
                    <a:alpha val="100000"/>
                  </a:srgbClr>
                </a:solidFill>
                <a:latin typeface="맑은 고딕"/>
                <a:ea typeface="맑은 고딕"/>
              </a:rPr>
              <a:t> 효과가 크다고 하였다. 그러나 세상에는 직접 해보는 데 너무 많은 비용과 위험이 따르는 일들이 많다. 그런 일들을 적은 비용으로도 해주는 도구가 시뮬레이터이다.</a:t>
            </a:r>
            <a:endParaRPr xmlns:mc="http://schemas.openxmlformats.org/markup-compatibility/2006" xmlns:hp="http://schemas.haansoft.com/office/presentation/8.0" sz="1400" b="0" i="0" strike="noStrike" mc:Ignorable="hp" hp:hslEmbossed="0">
              <a:solidFill>
                <a:srgbClr val="1d1c1d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sz="1400" b="0" i="0" strike="noStrike" mc:Ignorable="hp" hp:hslEmbossed="0">
                <a:solidFill>
                  <a:srgbClr val="1d1c1d">
                    <a:alpha val="100000"/>
                  </a:srgbClr>
                </a:solidFill>
                <a:latin typeface="맑은 고딕"/>
                <a:ea typeface="맑은 고딕"/>
              </a:rPr>
              <a:t> </a:t>
            </a:r>
            <a:endParaRPr xmlns:mc="http://schemas.openxmlformats.org/markup-compatibility/2006" xmlns:hp="http://schemas.haansoft.com/office/presentation/8.0" sz="1400" b="0" i="0" strike="noStrike" mc:Ignorable="hp" hp:hslEmbossed="0">
              <a:solidFill>
                <a:srgbClr val="1d1c1d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sz="1400" b="0" i="0" strike="noStrike" mc:Ignorable="hp" hp:hslEmbossed="0">
                <a:solidFill>
                  <a:srgbClr val="1d1c1d">
                    <a:alpha val="100000"/>
                  </a:srgbClr>
                </a:solidFill>
                <a:latin typeface="맑은 고딕"/>
                <a:ea typeface="맑은 고딕"/>
              </a:rPr>
              <a:t> 본 프로젝트는 주성엔지니어링에서 사용되는 반도체 공정 장비의 시뮬레이터를 구현하여 각 모듈들의 동작시간 및 수에 따라 1시간에 생산 가능한 Wafer의 수를 확인 하도록 하여 모듈들의 최적의 동작시간과 수를 파악하기 위해 제작하였다.</a:t>
            </a:r>
            <a:endParaRPr xmlns:mc="http://schemas.openxmlformats.org/markup-compatibility/2006" xmlns:hp="http://schemas.haansoft.com/office/presentation/8.0" sz="1400" b="0" i="0" strike="noStrike" mc:Ignorable="hp" hp:hslEmbossed="0">
              <a:solidFill>
                <a:srgbClr val="1d1c1d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sz="1400" b="0" i="0" strike="noStrike" mc:Ignorable="hp" hp:hslEmbossed="0">
                <a:solidFill>
                  <a:srgbClr val="1d1c1d">
                    <a:alpha val="100000"/>
                  </a:srgbClr>
                </a:solidFill>
                <a:latin typeface="맑은 고딕"/>
                <a:ea typeface="맑은 고딕"/>
              </a:rPr>
              <a:t> </a:t>
            </a:r>
            <a:endParaRPr xmlns:mc="http://schemas.openxmlformats.org/markup-compatibility/2006" xmlns:hp="http://schemas.haansoft.com/office/presentation/8.0" sz="1400" b="0" i="0" strike="noStrike" mc:Ignorable="hp" hp:hslEmbossed="0">
              <a:solidFill>
                <a:srgbClr val="1d1c1d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sz="1400" b="0" i="0" strike="noStrike" mc:Ignorable="hp" hp:hslEmbossed="0">
                <a:solidFill>
                  <a:srgbClr val="1d1c1d">
                    <a:alpha val="100000"/>
                  </a:srgbClr>
                </a:solidFill>
                <a:latin typeface="맑은 고딕"/>
                <a:ea typeface="맑은 고딕"/>
              </a:rPr>
              <a:t> 해당 시뮬레이터를 통하여 공정 장비를 구매하고 싶은 고객들에게 모듈의 동작시간 및 수에 따른 Wafer의 생산량을 미리 파악할 수 있게 하여 구입시 발생할 수 있는 비용 문제와 시간이 단축될 것이라고 기대된다.</a:t>
            </a:r>
            <a:endParaRPr xmlns:mc="http://schemas.openxmlformats.org/markup-compatibility/2006" xmlns:hp="http://schemas.haansoft.com/office/presentation/8.0" sz="1400" b="0" i="0" strike="noStrike" mc:Ignorable="hp" hp:hslEmbossed="0">
              <a:solidFill>
                <a:srgbClr val="1d1c1d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"/>
          <p:cNvCxnSpPr/>
          <p:nvPr/>
        </p:nvCxnSpPr>
        <p:spPr>
          <a:xfrm>
            <a:off x="922338" y="4879248"/>
            <a:ext cx="1220201" cy="1779"/>
          </a:xfrm>
          <a:prstGeom prst="straightConnector1">
            <a:avLst/>
          </a:prstGeom>
          <a:noFill/>
          <a:ln w="38100" cap="flat" cmpd="sng" algn="ctr">
            <a:solidFill>
              <a:srgbClr val="58bcf5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9" name=""/>
          <p:cNvCxnSpPr/>
          <p:nvPr/>
        </p:nvCxnSpPr>
        <p:spPr>
          <a:xfrm>
            <a:off x="922338" y="5333941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ff00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0" name=""/>
          <p:cNvCxnSpPr/>
          <p:nvPr/>
        </p:nvCxnSpPr>
        <p:spPr>
          <a:xfrm>
            <a:off x="4309909" y="4882281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0080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2" name=""/>
          <p:cNvCxnSpPr/>
          <p:nvPr/>
        </p:nvCxnSpPr>
        <p:spPr>
          <a:xfrm>
            <a:off x="7697480" y="4903159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783e94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14" name=""/>
          <p:cNvSpPr txBox="1"/>
          <p:nvPr/>
        </p:nvSpPr>
        <p:spPr>
          <a:xfrm>
            <a:off x="2284593" y="4699225"/>
            <a:ext cx="1914200" cy="36617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b="1">
                <a:latin typeface="맑은 고딕"/>
              </a:rPr>
              <a:t>Central Control</a:t>
            </a:r>
            <a:endParaRPr lang="en-US" altLang="ko-KR" b="1">
              <a:latin typeface="맑은 고딕"/>
            </a:endParaRPr>
          </a:p>
        </p:txBody>
      </p:sp>
      <p:sp>
        <p:nvSpPr>
          <p:cNvPr id="15" name=""/>
          <p:cNvSpPr txBox="1"/>
          <p:nvPr/>
        </p:nvSpPr>
        <p:spPr>
          <a:xfrm>
            <a:off x="2284593" y="5159449"/>
            <a:ext cx="850391" cy="36314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Calibri"/>
              </a:rPr>
              <a:t>Time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cs typeface="Calibri"/>
            </a:endParaRPr>
          </a:p>
        </p:txBody>
      </p:sp>
      <p:sp>
        <p:nvSpPr>
          <p:cNvPr id="19" name=""/>
          <p:cNvSpPr txBox="1"/>
          <p:nvPr/>
        </p:nvSpPr>
        <p:spPr>
          <a:xfrm>
            <a:off x="5672164" y="4699225"/>
            <a:ext cx="2025316" cy="36617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Calibri"/>
              </a:rPr>
              <a:t>LPM2LL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cs typeface="Calibri"/>
            </a:endParaRPr>
          </a:p>
        </p:txBody>
      </p:sp>
      <p:sp>
        <p:nvSpPr>
          <p:cNvPr id="20" name=""/>
          <p:cNvSpPr txBox="1"/>
          <p:nvPr/>
        </p:nvSpPr>
        <p:spPr>
          <a:xfrm>
            <a:off x="5672164" y="5152139"/>
            <a:ext cx="1012658" cy="36360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Calibri"/>
              </a:rPr>
              <a:t>LL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cs typeface="Calibri"/>
            </a:endParaRPr>
          </a:p>
        </p:txBody>
      </p:sp>
      <p:sp>
        <p:nvSpPr>
          <p:cNvPr id="21" name=""/>
          <p:cNvSpPr txBox="1"/>
          <p:nvPr/>
        </p:nvSpPr>
        <p:spPr>
          <a:xfrm>
            <a:off x="9059737" y="4719590"/>
            <a:ext cx="2025316" cy="367653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Calibri"/>
              </a:rPr>
              <a:t>LL2PM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cs typeface="Calibri"/>
            </a:endParaRPr>
          </a:p>
        </p:txBody>
      </p:sp>
      <p:sp>
        <p:nvSpPr>
          <p:cNvPr id="51" name=""/>
          <p:cNvSpPr/>
          <p:nvPr/>
        </p:nvSpPr>
        <p:spPr>
          <a:xfrm>
            <a:off x="173970" y="1136696"/>
            <a:ext cx="11858122" cy="3313462"/>
          </a:xfrm>
          <a:prstGeom prst="rect">
            <a:avLst/>
          </a:prstGeom>
          <a:noFill/>
          <a:ln w="38100">
            <a:solidFill>
              <a:srgbClr val="c63d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>
              <a:latin typeface="맑은 고딕"/>
            </a:endParaRPr>
          </a:p>
        </p:txBody>
      </p:sp>
      <p:sp>
        <p:nvSpPr>
          <p:cNvPr id="52" name=""/>
          <p:cNvSpPr txBox="1"/>
          <p:nvPr/>
        </p:nvSpPr>
        <p:spPr>
          <a:xfrm>
            <a:off x="173968" y="698344"/>
            <a:ext cx="8743713" cy="423701"/>
          </a:xfrm>
          <a:prstGeom prst="rect">
            <a:avLst/>
          </a:prstGeom>
          <a:ln w="38100">
            <a:solidFill>
              <a:srgbClr val="c63d00"/>
            </a:solidFill>
          </a:ln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2200">
                <a:latin typeface="맑은 고딕"/>
              </a:rPr>
              <a:t>LL</a:t>
            </a:r>
            <a:r>
              <a:rPr lang="ko-KR" altLang="en-US" sz="2200">
                <a:latin typeface="맑은 고딕"/>
              </a:rPr>
              <a:t> </a:t>
            </a:r>
            <a:r>
              <a:rPr lang="en-US" altLang="ko-KR" sz="2200">
                <a:latin typeface="맑은 고딕"/>
              </a:rPr>
              <a:t>Module</a:t>
            </a:r>
            <a:r>
              <a:rPr lang="ko-KR" altLang="en-US" sz="2200">
                <a:latin typeface="맑은 고딕"/>
              </a:rPr>
              <a:t> </a:t>
            </a:r>
            <a:r>
              <a:rPr lang="en-US" altLang="ko-KR" sz="2200">
                <a:latin typeface="맑은 고딕"/>
              </a:rPr>
              <a:t>2</a:t>
            </a:r>
            <a:r>
              <a:rPr lang="ko-KR" altLang="en-US" sz="2200">
                <a:latin typeface="맑은 고딕"/>
              </a:rPr>
              <a:t>개</a:t>
            </a:r>
            <a:r>
              <a:rPr lang="en-US" altLang="ko-KR" sz="2200">
                <a:latin typeface="맑은 고딕"/>
              </a:rPr>
              <a:t> / LL Slot 4</a:t>
            </a:r>
            <a:r>
              <a:rPr lang="ko-KR" altLang="en-US" sz="2200">
                <a:latin typeface="맑은 고딕"/>
              </a:rPr>
              <a:t>개 </a:t>
            </a:r>
            <a:r>
              <a:rPr lang="en-US" altLang="ko-KR" sz="2200">
                <a:latin typeface="맑은 고딕"/>
              </a:rPr>
              <a:t>/</a:t>
            </a:r>
            <a:r>
              <a:rPr lang="ko-KR" altLang="en-US" sz="2200">
                <a:latin typeface="맑은 고딕"/>
              </a:rPr>
              <a:t> </a:t>
            </a:r>
            <a:r>
              <a:rPr lang="en-US" altLang="ko-KR" sz="2200">
                <a:latin typeface="맑은 고딕"/>
              </a:rPr>
              <a:t>PM Module</a:t>
            </a:r>
            <a:r>
              <a:rPr lang="ko-KR" altLang="en-US" sz="2200">
                <a:latin typeface="맑은 고딕"/>
              </a:rPr>
              <a:t> </a:t>
            </a:r>
            <a:r>
              <a:rPr lang="en-US" altLang="ko-KR" sz="2200">
                <a:latin typeface="맑은 고딕"/>
              </a:rPr>
              <a:t>2</a:t>
            </a:r>
            <a:r>
              <a:rPr lang="ko-KR" altLang="en-US" sz="2200">
                <a:latin typeface="맑은 고딕"/>
              </a:rPr>
              <a:t>개 </a:t>
            </a:r>
            <a:r>
              <a:rPr lang="en-US" altLang="ko-KR" sz="2200">
                <a:latin typeface="맑은 고딕"/>
              </a:rPr>
              <a:t>/</a:t>
            </a:r>
            <a:r>
              <a:rPr lang="ko-KR" altLang="en-US" sz="2200">
                <a:latin typeface="맑은 고딕"/>
              </a:rPr>
              <a:t> </a:t>
            </a:r>
            <a:r>
              <a:rPr lang="en-US" altLang="ko-KR" sz="2200">
                <a:latin typeface="맑은 고딕"/>
              </a:rPr>
              <a:t>PM Slot 4</a:t>
            </a:r>
            <a:r>
              <a:rPr lang="ko-KR" altLang="en-US" sz="2200">
                <a:latin typeface="맑은 고딕"/>
              </a:rPr>
              <a:t>개</a:t>
            </a:r>
            <a:r>
              <a:rPr lang="en-US" altLang="ko-KR" sz="2200">
                <a:latin typeface="맑은 고딕"/>
              </a:rPr>
              <a:t> </a:t>
            </a:r>
            <a:endParaRPr lang="en-US" altLang="ko-KR" sz="2200">
              <a:latin typeface="맑은 고딕"/>
            </a:endParaRPr>
          </a:p>
        </p:txBody>
      </p:sp>
      <p:cxnSp>
        <p:nvCxnSpPr>
          <p:cNvPr id="57" name=""/>
          <p:cNvCxnSpPr/>
          <p:nvPr/>
        </p:nvCxnSpPr>
        <p:spPr>
          <a:xfrm>
            <a:off x="7697480" y="5327449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cea61d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58" name=""/>
          <p:cNvSpPr txBox="1"/>
          <p:nvPr/>
        </p:nvSpPr>
        <p:spPr>
          <a:xfrm>
            <a:off x="9059737" y="5150115"/>
            <a:ext cx="578010" cy="367653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Calibri"/>
              </a:rPr>
              <a:t>PM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cs typeface="Calibri"/>
            </a:endParaRPr>
          </a:p>
        </p:txBody>
      </p:sp>
      <p:cxnSp>
        <p:nvCxnSpPr>
          <p:cNvPr id="122" name=""/>
          <p:cNvCxnSpPr/>
          <p:nvPr/>
        </p:nvCxnSpPr>
        <p:spPr>
          <a:xfrm>
            <a:off x="4309910" y="5324416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69d8ad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64" name=""/>
          <p:cNvCxnSpPr/>
          <p:nvPr/>
        </p:nvCxnSpPr>
        <p:spPr>
          <a:xfrm>
            <a:off x="922338" y="5807965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65" name=""/>
          <p:cNvCxnSpPr/>
          <p:nvPr/>
        </p:nvCxnSpPr>
        <p:spPr>
          <a:xfrm>
            <a:off x="4309910" y="5807965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0000ff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166" name=""/>
          <p:cNvSpPr txBox="1"/>
          <p:nvPr/>
        </p:nvSpPr>
        <p:spPr>
          <a:xfrm>
            <a:off x="2284593" y="5626392"/>
            <a:ext cx="957100" cy="362928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Calibri"/>
              </a:rPr>
              <a:t>PM2LL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cs typeface="Calibri"/>
            </a:endParaRPr>
          </a:p>
        </p:txBody>
      </p:sp>
      <p:sp>
        <p:nvSpPr>
          <p:cNvPr id="167" name=""/>
          <p:cNvSpPr txBox="1"/>
          <p:nvPr/>
        </p:nvSpPr>
        <p:spPr>
          <a:xfrm>
            <a:off x="5670805" y="5626392"/>
            <a:ext cx="1174829" cy="362928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Calibri"/>
              </a:rPr>
              <a:t>LL2OUT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cs typeface="Calibri"/>
            </a:endParaRPr>
          </a:p>
        </p:txBody>
      </p:sp>
      <p:cxnSp>
        <p:nvCxnSpPr>
          <p:cNvPr id="168" name=""/>
          <p:cNvCxnSpPr/>
          <p:nvPr/>
        </p:nvCxnSpPr>
        <p:spPr>
          <a:xfrm>
            <a:off x="312236" y="1295003"/>
            <a:ext cx="11580475" cy="0"/>
          </a:xfrm>
          <a:prstGeom prst="straightConnector1">
            <a:avLst/>
          </a:prstGeom>
          <a:noFill/>
          <a:ln w="38100" cap="flat" cmpd="sng" algn="ctr">
            <a:solidFill>
              <a:srgbClr val="58bcf5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69" name=""/>
          <p:cNvCxnSpPr/>
          <p:nvPr/>
        </p:nvCxnSpPr>
        <p:spPr>
          <a:xfrm>
            <a:off x="312237" y="1523075"/>
            <a:ext cx="11580474" cy="0"/>
          </a:xfrm>
          <a:prstGeom prst="straightConnector1">
            <a:avLst/>
          </a:prstGeom>
          <a:noFill/>
          <a:ln w="38100" cap="flat" cmpd="sng" algn="ctr">
            <a:solidFill>
              <a:srgbClr val="ff00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77" name=""/>
          <p:cNvCxnSpPr/>
          <p:nvPr/>
        </p:nvCxnSpPr>
        <p:spPr>
          <a:xfrm>
            <a:off x="1542944" y="2209020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69d8ad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82" name=""/>
          <p:cNvCxnSpPr/>
          <p:nvPr/>
        </p:nvCxnSpPr>
        <p:spPr>
          <a:xfrm>
            <a:off x="2763145" y="2209020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69d8ad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83" name=""/>
          <p:cNvCxnSpPr/>
          <p:nvPr/>
        </p:nvCxnSpPr>
        <p:spPr>
          <a:xfrm>
            <a:off x="2763142" y="2632109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783e94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92" name=""/>
          <p:cNvCxnSpPr/>
          <p:nvPr/>
        </p:nvCxnSpPr>
        <p:spPr>
          <a:xfrm>
            <a:off x="3983343" y="2632109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783e94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97" name=""/>
          <p:cNvCxnSpPr/>
          <p:nvPr/>
        </p:nvCxnSpPr>
        <p:spPr>
          <a:xfrm>
            <a:off x="3983346" y="2999250"/>
            <a:ext cx="2701476" cy="0"/>
          </a:xfrm>
          <a:prstGeom prst="straightConnector1">
            <a:avLst/>
          </a:prstGeom>
          <a:noFill/>
          <a:ln w="38100" cap="flat" cmpd="sng" algn="ctr">
            <a:solidFill>
              <a:srgbClr val="cea61d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99" name=""/>
          <p:cNvCxnSpPr/>
          <p:nvPr/>
        </p:nvCxnSpPr>
        <p:spPr>
          <a:xfrm>
            <a:off x="312237" y="1754248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0080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200" name=""/>
          <p:cNvCxnSpPr/>
          <p:nvPr/>
        </p:nvCxnSpPr>
        <p:spPr>
          <a:xfrm>
            <a:off x="1542941" y="1754248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0080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201" name=""/>
          <p:cNvCxnSpPr/>
          <p:nvPr/>
        </p:nvCxnSpPr>
        <p:spPr>
          <a:xfrm>
            <a:off x="2763145" y="1754248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0080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202" name=""/>
          <p:cNvCxnSpPr/>
          <p:nvPr/>
        </p:nvCxnSpPr>
        <p:spPr>
          <a:xfrm>
            <a:off x="3983346" y="1754248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0080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203" name=""/>
          <p:cNvCxnSpPr/>
          <p:nvPr/>
        </p:nvCxnSpPr>
        <p:spPr>
          <a:xfrm>
            <a:off x="3983346" y="2209020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69d8ad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204" name=""/>
          <p:cNvCxnSpPr/>
          <p:nvPr/>
        </p:nvCxnSpPr>
        <p:spPr>
          <a:xfrm>
            <a:off x="5203547" y="2209020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69d8ad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206" name=""/>
          <p:cNvCxnSpPr/>
          <p:nvPr/>
        </p:nvCxnSpPr>
        <p:spPr>
          <a:xfrm>
            <a:off x="6684822" y="4026663"/>
            <a:ext cx="5047078" cy="0"/>
          </a:xfrm>
          <a:prstGeom prst="straightConnector1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209" name=""/>
          <p:cNvSpPr/>
          <p:nvPr/>
        </p:nvSpPr>
        <p:spPr>
          <a:xfrm>
            <a:off x="6684822" y="3742481"/>
            <a:ext cx="892452" cy="284182"/>
          </a:xfrm>
          <a:prstGeom prst="rect">
            <a:avLst/>
          </a:prstGeom>
          <a:solidFill>
            <a:srgbClr val="000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<a:solidFill>
                <a:srgbClr val="000099"/>
              </a:solidFill>
              <a:latin typeface="맑은 고딕"/>
              <a:ea typeface="맑은 고딕"/>
              <a:cs typeface="Arial Unicode MS"/>
            </a:endParaRPr>
          </a:p>
        </p:txBody>
      </p:sp>
      <p:cxnSp>
        <p:nvCxnSpPr>
          <p:cNvPr id="214" name=""/>
          <p:cNvCxnSpPr/>
          <p:nvPr/>
        </p:nvCxnSpPr>
        <p:spPr>
          <a:xfrm>
            <a:off x="5203544" y="3429000"/>
            <a:ext cx="2701476" cy="0"/>
          </a:xfrm>
          <a:prstGeom prst="straightConnector1">
            <a:avLst/>
          </a:prstGeom>
          <a:noFill/>
          <a:ln w="38100" cap="flat" cmpd="sng" algn="ctr">
            <a:solidFill>
              <a:srgbClr val="cea61d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215" name=""/>
          <p:cNvCxnSpPr/>
          <p:nvPr/>
        </p:nvCxnSpPr>
        <p:spPr>
          <a:xfrm>
            <a:off x="7577274" y="2999250"/>
            <a:ext cx="2701476" cy="0"/>
          </a:xfrm>
          <a:prstGeom prst="straightConnector1">
            <a:avLst/>
          </a:prstGeom>
          <a:noFill/>
          <a:ln w="38100" cap="flat" cmpd="sng" algn="ctr">
            <a:solidFill>
              <a:srgbClr val="cea61d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216" name=""/>
          <p:cNvCxnSpPr/>
          <p:nvPr/>
        </p:nvCxnSpPr>
        <p:spPr>
          <a:xfrm>
            <a:off x="7577274" y="2209020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69d8ad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217" name=""/>
          <p:cNvSpPr/>
          <p:nvPr/>
        </p:nvSpPr>
        <p:spPr>
          <a:xfrm>
            <a:off x="7905024" y="3742481"/>
            <a:ext cx="892452" cy="284182"/>
          </a:xfrm>
          <a:prstGeom prst="rect">
            <a:avLst/>
          </a:prstGeom>
          <a:solidFill>
            <a:srgbClr val="000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<a:solidFill>
                <a:srgbClr val="000099"/>
              </a:solidFill>
              <a:latin typeface="맑은 고딕"/>
              <a:ea typeface="맑은 고딕"/>
              <a:cs typeface="Arial Unicode MS"/>
            </a:endParaRPr>
          </a:p>
        </p:txBody>
      </p:sp>
      <p:cxnSp>
        <p:nvCxnSpPr>
          <p:cNvPr id="218" name=""/>
          <p:cNvCxnSpPr/>
          <p:nvPr/>
        </p:nvCxnSpPr>
        <p:spPr>
          <a:xfrm>
            <a:off x="8797476" y="2209020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69d8ad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219" name=""/>
          <p:cNvCxnSpPr/>
          <p:nvPr/>
        </p:nvCxnSpPr>
        <p:spPr>
          <a:xfrm>
            <a:off x="8797476" y="3429000"/>
            <a:ext cx="2701476" cy="0"/>
          </a:xfrm>
          <a:prstGeom prst="straightConnector1">
            <a:avLst/>
          </a:prstGeom>
          <a:noFill/>
          <a:ln w="38100" cap="flat" cmpd="sng" algn="ctr">
            <a:solidFill>
              <a:srgbClr val="cea61d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220" name=""/>
          <p:cNvCxnSpPr/>
          <p:nvPr/>
        </p:nvCxnSpPr>
        <p:spPr>
          <a:xfrm>
            <a:off x="8797476" y="4263467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0000ff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221" name=""/>
          <p:cNvCxnSpPr/>
          <p:nvPr/>
        </p:nvCxnSpPr>
        <p:spPr>
          <a:xfrm>
            <a:off x="10017677" y="4263467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0000ff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222" name=""/>
          <p:cNvSpPr/>
          <p:nvPr/>
        </p:nvSpPr>
        <p:spPr>
          <a:xfrm>
            <a:off x="5203544" y="3240826"/>
            <a:ext cx="6295406" cy="376347"/>
          </a:xfrm>
          <a:prstGeom prst="rect">
            <a:avLst/>
          </a:prstGeom>
          <a:noFill/>
          <a:ln w="25400">
            <a:solidFill>
              <a:schemeClr val="tx1"/>
            </a:solidFill>
            <a:miter/>
          </a:ln>
        </p:spPr>
        <p:txBody>
          <a:bodyPr anchor="ctr"/>
          <a:p>
            <a:pPr algn="l">
              <a:lnSpc>
                <a:spcPct val="150000"/>
              </a:lnSpc>
              <a:buFontTx/>
              <a:buNone/>
              <a:defRPr/>
            </a:pPr>
            <a:endParaRPr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  <p:sp>
        <p:nvSpPr>
          <p:cNvPr id="223" name=""/>
          <p:cNvSpPr/>
          <p:nvPr/>
        </p:nvSpPr>
        <p:spPr>
          <a:xfrm>
            <a:off x="3983343" y="2811076"/>
            <a:ext cx="6295406" cy="376347"/>
          </a:xfrm>
          <a:prstGeom prst="rect">
            <a:avLst/>
          </a:prstGeom>
          <a:noFill/>
          <a:ln w="254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xmlns:mc="http://schemas.openxmlformats.org/markup-compatibility/2006" xmlns:hp="http://schemas.haansoft.com/office/presentation/8.0" kumimoji="0" sz="1800" i="0" u="none" strike="noStrike" kern="1200" cap="none" spc="0" normalizeH="0" baseline="0" mc:Ignorable="hp" hp:hslEmbossed="0">
              <a:solidFill>
                <a:srgbClr val="000099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224" name=""/>
          <p:cNvSpPr txBox="1"/>
          <p:nvPr/>
        </p:nvSpPr>
        <p:spPr>
          <a:xfrm>
            <a:off x="3241693" y="2800961"/>
            <a:ext cx="741653" cy="330859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1600" b="1">
                <a:solidFill>
                  <a:schemeClr val="tx1"/>
                </a:solidFill>
                <a:latin typeface="+mn-ea"/>
                <a:ea typeface="+mn-ea"/>
              </a:rPr>
              <a:t>PM1</a:t>
            </a:r>
            <a:endParaRPr lang="en-US" altLang="ko-KR" sz="1600" b="1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25" name=""/>
          <p:cNvSpPr txBox="1"/>
          <p:nvPr/>
        </p:nvSpPr>
        <p:spPr>
          <a:xfrm>
            <a:off x="4545825" y="3259286"/>
            <a:ext cx="657719" cy="329734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PM2</a:t>
            </a:r>
            <a:endPara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226" name=""/>
          <p:cNvSpPr/>
          <p:nvPr/>
        </p:nvSpPr>
        <p:spPr>
          <a:xfrm>
            <a:off x="7577274" y="2020846"/>
            <a:ext cx="2440403" cy="376347"/>
          </a:xfrm>
          <a:prstGeom prst="rect">
            <a:avLst/>
          </a:prstGeom>
          <a:noFill/>
          <a:ln w="254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<a:solidFill>
                <a:srgbClr val="000099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227" name=""/>
          <p:cNvSpPr txBox="1"/>
          <p:nvPr/>
        </p:nvSpPr>
        <p:spPr>
          <a:xfrm>
            <a:off x="6835622" y="2047284"/>
            <a:ext cx="741653" cy="332061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Vent</a:t>
            </a:r>
            <a:endPara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228" name=""/>
          <p:cNvSpPr txBox="1"/>
          <p:nvPr/>
        </p:nvSpPr>
        <p:spPr>
          <a:xfrm>
            <a:off x="608113" y="2020846"/>
            <a:ext cx="924324" cy="329924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Pump</a:t>
            </a:r>
            <a:endPara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229" name=""/>
          <p:cNvSpPr/>
          <p:nvPr/>
        </p:nvSpPr>
        <p:spPr>
          <a:xfrm>
            <a:off x="1489586" y="2002998"/>
            <a:ext cx="4934161" cy="376347"/>
          </a:xfrm>
          <a:prstGeom prst="rect">
            <a:avLst/>
          </a:prstGeom>
          <a:noFill/>
          <a:ln w="254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<a:solidFill>
                <a:srgbClr val="000099"/>
              </a:solidFill>
              <a:latin typeface="맑은 고딕"/>
              <a:ea typeface="맑은 고딕"/>
              <a:cs typeface="Arial Unicode M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497445" y="2456346"/>
            <a:ext cx="2297321" cy="3599742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187227" y="2456346"/>
            <a:ext cx="2297320" cy="3599741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그림 6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613317" y="600139"/>
            <a:ext cx="2641600" cy="1185475"/>
          </a:xfrm>
          <a:prstGeom prst="rect">
            <a:avLst/>
          </a:prstGeom>
        </p:spPr>
      </p:pic>
      <p:sp>
        <p:nvSpPr>
          <p:cNvPr id="9" name="TextBox 7"/>
          <p:cNvSpPr txBox="1"/>
          <p:nvPr/>
        </p:nvSpPr>
        <p:spPr>
          <a:xfrm>
            <a:off x="6537900" y="1951703"/>
            <a:ext cx="155718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b="1">
                <a:latin typeface="Amasis MT Pro Black"/>
              </a:rPr>
              <a:t>[ Load Port</a:t>
            </a:r>
            <a:r>
              <a:rPr lang="ko-KR" altLang="en-US" sz="1600" b="1">
                <a:latin typeface="Amasis MT Pro Black"/>
              </a:rPr>
              <a:t> </a:t>
            </a:r>
            <a:r>
              <a:rPr lang="en-US" altLang="ko-KR" sz="1600" b="1">
                <a:latin typeface="Amasis MT Pro Black"/>
              </a:rPr>
              <a:t>]</a:t>
            </a:r>
            <a:endParaRPr lang="ko-KR" altLang="en-US" sz="1600" b="1">
              <a:latin typeface="Amasis MT Pro Black"/>
            </a:endParaRPr>
          </a:p>
        </p:txBody>
      </p:sp>
      <p:sp>
        <p:nvSpPr>
          <p:cNvPr id="10" name="TextBox 8"/>
          <p:cNvSpPr txBox="1"/>
          <p:nvPr/>
        </p:nvSpPr>
        <p:spPr>
          <a:xfrm>
            <a:off x="9236063" y="1951703"/>
            <a:ext cx="155718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b="1">
                <a:latin typeface="Amasis MT Pro Black"/>
              </a:rPr>
              <a:t>[ Load Lock</a:t>
            </a:r>
            <a:r>
              <a:rPr lang="ko-KR" altLang="en-US" sz="1600" b="1">
                <a:latin typeface="Amasis MT Pro Black"/>
              </a:rPr>
              <a:t> </a:t>
            </a:r>
            <a:r>
              <a:rPr lang="en-US" altLang="ko-KR" sz="1600" b="1">
                <a:latin typeface="Amasis MT Pro Black"/>
              </a:rPr>
              <a:t>]</a:t>
            </a:r>
            <a:endParaRPr lang="ko-KR" altLang="en-US" sz="1600" b="1">
              <a:latin typeface="Amasis MT Pro Black"/>
            </a:endParaRPr>
          </a:p>
        </p:txBody>
      </p:sp>
      <p:pic>
        <p:nvPicPr>
          <p:cNvPr id="13" name="그림 14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82566" y="1132052"/>
            <a:ext cx="5616125" cy="4593896"/>
          </a:xfrm>
          <a:prstGeom prst="rect">
            <a:avLst/>
          </a:prstGeom>
        </p:spPr>
      </p:pic>
      <p:sp>
        <p:nvSpPr>
          <p:cNvPr id="14" name="직사각형 9"/>
          <p:cNvSpPr/>
          <p:nvPr/>
        </p:nvSpPr>
        <p:spPr>
          <a:xfrm>
            <a:off x="267578" y="1661198"/>
            <a:ext cx="1361525" cy="2320951"/>
          </a:xfrm>
          <a:prstGeom prst="rect">
            <a:avLst/>
          </a:prstGeom>
          <a:noFill/>
          <a:ln w="38100">
            <a:solidFill>
              <a:srgbClr val="ff0000">
                <a:alpha val="100000"/>
              </a:srgbClr>
            </a:solidFill>
            <a:miter/>
          </a:ln>
        </p:spPr>
        <p:txBody>
          <a:bodyPr anchor="ctr"/>
          <a:p>
            <a:pPr marL="0" indent="0" algn="l" defTabSz="457200" rtl="0" eaLnBrk="1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99"/>
              </a:solidFill>
              <a:latin typeface="Calibri"/>
              <a:ea typeface="맑은 고딕"/>
              <a:cs typeface="Arial Unicode MS"/>
            </a:endParaRPr>
          </a:p>
        </p:txBody>
      </p:sp>
      <p:sp>
        <p:nvSpPr>
          <p:cNvPr id="15" name="직사각형 9"/>
          <p:cNvSpPr/>
          <p:nvPr/>
        </p:nvSpPr>
        <p:spPr>
          <a:xfrm>
            <a:off x="4378413" y="1661198"/>
            <a:ext cx="1321259" cy="2437767"/>
          </a:xfrm>
          <a:prstGeom prst="rect">
            <a:avLst/>
          </a:prstGeom>
          <a:noFill/>
          <a:ln w="38100">
            <a:solidFill>
              <a:srgbClr val="ff0000">
                <a:alpha val="100000"/>
              </a:srgbClr>
            </a:solidFill>
            <a:miter/>
          </a:ln>
        </p:spPr>
        <p:txBody>
          <a:bodyPr anchor="ctr"/>
          <a:p>
            <a:pPr marL="0" indent="0" algn="l" defTabSz="457200" rtl="0" eaLnBrk="1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99"/>
              </a:solidFill>
              <a:latin typeface="Calibri"/>
              <a:ea typeface="맑은 고딕"/>
              <a:cs typeface="Arial Unicode MS"/>
            </a:endParaRPr>
          </a:p>
        </p:txBody>
      </p:sp>
      <p:sp>
        <p:nvSpPr>
          <p:cNvPr id="16" name="직사각형 9"/>
          <p:cNvSpPr/>
          <p:nvPr/>
        </p:nvSpPr>
        <p:spPr>
          <a:xfrm>
            <a:off x="267578" y="3982149"/>
            <a:ext cx="1361525" cy="548642"/>
          </a:xfrm>
          <a:prstGeom prst="rect">
            <a:avLst/>
          </a:prstGeom>
          <a:noFill/>
          <a:ln w="38100">
            <a:solidFill>
              <a:srgbClr val="ff0000">
                <a:alpha val="100000"/>
              </a:srgbClr>
            </a:solidFill>
            <a:miter/>
          </a:ln>
        </p:spPr>
        <p:txBody>
          <a:bodyPr anchor="ctr"/>
          <a:p>
            <a:pPr marL="0" indent="0" algn="l" defTabSz="457200" rtl="0" eaLnBrk="1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99"/>
              </a:solidFill>
              <a:latin typeface="Calibri"/>
              <a:ea typeface="맑은 고딕"/>
              <a:cs typeface="Arial Unicode M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1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91552" y="880048"/>
            <a:ext cx="5616125" cy="4593896"/>
          </a:xfrm>
          <a:prstGeom prst="rect">
            <a:avLst/>
          </a:prstGeom>
        </p:spPr>
      </p:pic>
      <p:sp>
        <p:nvSpPr>
          <p:cNvPr id="7" name="직사각형 9"/>
          <p:cNvSpPr/>
          <p:nvPr/>
        </p:nvSpPr>
        <p:spPr>
          <a:xfrm>
            <a:off x="1638089" y="1481081"/>
            <a:ext cx="2723050" cy="2770243"/>
          </a:xfrm>
          <a:prstGeom prst="rect">
            <a:avLst/>
          </a:prstGeom>
          <a:noFill/>
          <a:ln w="38100">
            <a:solidFill>
              <a:srgbClr val="ff0000"/>
            </a:solidFill>
            <a:miter/>
          </a:ln>
        </p:spPr>
        <p:txBody>
          <a:bodyPr anchor="ctr"/>
          <a:lstStyle/>
          <a:p>
            <a:pPr algn="l">
              <a:lnSpc>
                <a:spcPct val="150000"/>
              </a:lnSpc>
              <a:buFontTx/>
              <a:buNone/>
              <a:defRPr/>
            </a:pPr>
            <a:endParaRPr lang="ko-KR" altLang="en-US"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  <p:pic>
        <p:nvPicPr>
          <p:cNvPr id="10" name="그림 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205082" y="894996"/>
            <a:ext cx="5872097" cy="506800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58676" y="671265"/>
            <a:ext cx="5014817" cy="5942333"/>
          </a:xfrm>
          <a:prstGeom prst="rect">
            <a:avLst/>
          </a:prstGeom>
        </p:spPr>
      </p:pic>
      <p:sp>
        <p:nvSpPr>
          <p:cNvPr id="18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  <p:grpSp>
        <p:nvGrpSpPr>
          <p:cNvPr id="24" name="그룹 23"/>
          <p:cNvGrpSpPr/>
          <p:nvPr/>
        </p:nvGrpSpPr>
        <p:grpSpPr>
          <a:xfrm rot="0">
            <a:off x="5914053" y="975602"/>
            <a:ext cx="363894" cy="400110"/>
            <a:chOff x="5914053" y="975602"/>
            <a:chExt cx="363894" cy="400110"/>
          </a:xfrm>
        </p:grpSpPr>
        <p:sp>
          <p:nvSpPr>
            <p:cNvPr id="2" name="타원 1"/>
            <p:cNvSpPr/>
            <p:nvPr/>
          </p:nvSpPr>
          <p:spPr>
            <a:xfrm>
              <a:off x="5914053" y="1010587"/>
              <a:ext cx="363894" cy="365125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  <a:miter/>
            </a:ln>
          </p:spPr>
          <p:txBody>
            <a:bodyPr anchor="ctr"/>
            <a:lstStyle/>
            <a:p>
              <a:pPr algn="l">
                <a:lnSpc>
                  <a:spcPct val="150000"/>
                </a:lnSpc>
                <a:buFontTx/>
                <a:buNone/>
                <a:defRPr/>
              </a:pPr>
              <a:endParaRPr lang="ko-KR" altLang="en-US">
                <a:solidFill>
                  <a:srgbClr val="000099"/>
                </a:solidFill>
                <a:latin typeface="+mn-ea"/>
                <a:ea typeface="+mn-ea"/>
                <a:cs typeface="Arial Unicode MS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5971672" y="975602"/>
              <a:ext cx="24865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2000" b="1">
                  <a:latin typeface="Amasis MT Pro Black"/>
                </a:rPr>
                <a:t>1</a:t>
              </a:r>
              <a:endParaRPr lang="ko-KR" altLang="en-US" sz="2000" b="1">
                <a:latin typeface="Amasis MT Pro Black"/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 rot="0">
            <a:off x="5914053" y="2033070"/>
            <a:ext cx="363894" cy="400110"/>
            <a:chOff x="5914053" y="2033070"/>
            <a:chExt cx="363894" cy="400110"/>
          </a:xfrm>
        </p:grpSpPr>
        <p:sp>
          <p:nvSpPr>
            <p:cNvPr id="7" name="타원 6"/>
            <p:cNvSpPr/>
            <p:nvPr/>
          </p:nvSpPr>
          <p:spPr>
            <a:xfrm>
              <a:off x="5914053" y="2068055"/>
              <a:ext cx="363894" cy="365125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  <a:miter/>
            </a:ln>
          </p:spPr>
          <p:txBody>
            <a:bodyPr anchor="ctr"/>
            <a:lstStyle/>
            <a:p>
              <a:pPr algn="l">
                <a:lnSpc>
                  <a:spcPct val="150000"/>
                </a:lnSpc>
                <a:buFontTx/>
                <a:buNone/>
                <a:defRPr/>
              </a:pPr>
              <a:endParaRPr lang="ko-KR" altLang="en-US">
                <a:solidFill>
                  <a:srgbClr val="000099"/>
                </a:solidFill>
                <a:latin typeface="+mn-ea"/>
                <a:ea typeface="+mn-ea"/>
                <a:cs typeface="Arial Unicode MS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971672" y="2033070"/>
              <a:ext cx="24865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2000" b="1">
                  <a:latin typeface="Amasis MT Pro Black"/>
                </a:rPr>
                <a:t>2</a:t>
              </a:r>
              <a:endParaRPr lang="ko-KR" altLang="en-US" sz="2000" b="1">
                <a:latin typeface="Amasis MT Pro Black"/>
              </a:endParaRPr>
            </a:p>
          </p:txBody>
        </p:sp>
      </p:grpSp>
      <p:grpSp>
        <p:nvGrpSpPr>
          <p:cNvPr id="26" name="그룹 25"/>
          <p:cNvGrpSpPr/>
          <p:nvPr/>
        </p:nvGrpSpPr>
        <p:grpSpPr>
          <a:xfrm rot="0">
            <a:off x="5910863" y="3347372"/>
            <a:ext cx="363894" cy="400110"/>
            <a:chOff x="5910863" y="3347372"/>
            <a:chExt cx="363894" cy="400110"/>
          </a:xfrm>
        </p:grpSpPr>
        <p:sp>
          <p:nvSpPr>
            <p:cNvPr id="11" name="타원 10"/>
            <p:cNvSpPr/>
            <p:nvPr/>
          </p:nvSpPr>
          <p:spPr>
            <a:xfrm>
              <a:off x="5910863" y="3382357"/>
              <a:ext cx="363894" cy="365125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  <a:miter/>
            </a:ln>
          </p:spPr>
          <p:txBody>
            <a:bodyPr anchor="ctr"/>
            <a:lstStyle/>
            <a:p>
              <a:pPr algn="l">
                <a:lnSpc>
                  <a:spcPct val="150000"/>
                </a:lnSpc>
                <a:buFontTx/>
                <a:buNone/>
                <a:defRPr/>
              </a:pPr>
              <a:endParaRPr lang="ko-KR" altLang="en-US">
                <a:solidFill>
                  <a:srgbClr val="000099"/>
                </a:solidFill>
                <a:latin typeface="+mn-ea"/>
                <a:ea typeface="+mn-ea"/>
                <a:cs typeface="Arial Unicode M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968482" y="3347372"/>
              <a:ext cx="24865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2000" b="1">
                  <a:latin typeface="Amasis MT Pro Black"/>
                </a:rPr>
                <a:t>3</a:t>
              </a:r>
              <a:endParaRPr lang="ko-KR" altLang="en-US" sz="2000" b="1">
                <a:latin typeface="Amasis MT Pro Black"/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 rot="0">
            <a:off x="5914053" y="5200927"/>
            <a:ext cx="363894" cy="400110"/>
            <a:chOff x="5914053" y="5200927"/>
            <a:chExt cx="363894" cy="400110"/>
          </a:xfrm>
        </p:grpSpPr>
        <p:sp>
          <p:nvSpPr>
            <p:cNvPr id="14" name="타원 13"/>
            <p:cNvSpPr/>
            <p:nvPr/>
          </p:nvSpPr>
          <p:spPr>
            <a:xfrm>
              <a:off x="5914053" y="5235912"/>
              <a:ext cx="363894" cy="365125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  <a:miter/>
            </a:ln>
          </p:spPr>
          <p:txBody>
            <a:bodyPr anchor="ctr"/>
            <a:lstStyle/>
            <a:p>
              <a:pPr algn="l">
                <a:lnSpc>
                  <a:spcPct val="150000"/>
                </a:lnSpc>
                <a:buFontTx/>
                <a:buNone/>
                <a:defRPr/>
              </a:pPr>
              <a:endParaRPr lang="ko-KR" altLang="en-US">
                <a:solidFill>
                  <a:srgbClr val="000099"/>
                </a:solidFill>
                <a:latin typeface="+mn-ea"/>
                <a:ea typeface="+mn-ea"/>
                <a:cs typeface="Arial Unicode MS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71672" y="5200927"/>
              <a:ext cx="24865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2000" b="1">
                  <a:latin typeface="Amasis MT Pro Black"/>
                </a:rPr>
                <a:t>4</a:t>
              </a:r>
              <a:endParaRPr lang="ko-KR" altLang="en-US" sz="2000" b="1">
                <a:latin typeface="Amasis MT Pro Black"/>
              </a:endParaRPr>
            </a:p>
          </p:txBody>
        </p:sp>
      </p:grpSp>
      <p:grpSp>
        <p:nvGrpSpPr>
          <p:cNvPr id="33" name="그룹 32"/>
          <p:cNvGrpSpPr/>
          <p:nvPr/>
        </p:nvGrpSpPr>
        <p:grpSpPr>
          <a:xfrm rot="0">
            <a:off x="740943" y="2185653"/>
            <a:ext cx="3807161" cy="4427945"/>
            <a:chOff x="754316" y="1992280"/>
            <a:chExt cx="2542857" cy="4502141"/>
          </a:xfrm>
        </p:grpSpPr>
        <p:pic>
          <p:nvPicPr>
            <p:cNvPr id="32" name="그림 31" descr="테이블이(가) 표시된 사진  자동 생성된 설명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811936" y="1992280"/>
              <a:ext cx="2444318" cy="4502141"/>
            </a:xfrm>
            <a:prstGeom prst="rect">
              <a:avLst/>
            </a:prstGeom>
          </p:spPr>
        </p:pic>
        <p:sp>
          <p:nvSpPr>
            <p:cNvPr id="16" name="직사각형 15"/>
            <p:cNvSpPr/>
            <p:nvPr/>
          </p:nvSpPr>
          <p:spPr>
            <a:xfrm>
              <a:off x="754316" y="1992280"/>
              <a:ext cx="2542857" cy="4502141"/>
            </a:xfrm>
            <a:prstGeom prst="rect">
              <a:avLst/>
            </a:prstGeom>
            <a:noFill/>
            <a:ln w="57150">
              <a:solidFill>
                <a:srgbClr val="c00000"/>
              </a:solidFill>
              <a:miter/>
            </a:ln>
          </p:spPr>
          <p:txBody>
            <a:bodyPr anchor="ctr"/>
            <a:lstStyle/>
            <a:p>
              <a:pPr algn="l">
                <a:lnSpc>
                  <a:spcPct val="150000"/>
                </a:lnSpc>
                <a:buFontTx/>
                <a:buNone/>
                <a:defRPr/>
              </a:pPr>
              <a:endParaRPr lang="ko-KR" altLang="en-US">
                <a:solidFill>
                  <a:srgbClr val="000099"/>
                </a:solidFill>
                <a:latin typeface="+mn-ea"/>
                <a:ea typeface="+mn-ea"/>
                <a:cs typeface="Arial Unicode MS"/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 rot="0">
            <a:off x="699487" y="671265"/>
            <a:ext cx="3848618" cy="1345587"/>
            <a:chOff x="298270" y="576519"/>
            <a:chExt cx="3848618" cy="1345587"/>
          </a:xfrm>
        </p:grpSpPr>
        <p:pic>
          <p:nvPicPr>
            <p:cNvPr id="30" name="그림 29" descr="텍스트이(가) 표시된 사진  자동 생성된 설명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298270" y="671265"/>
              <a:ext cx="3791000" cy="1171736"/>
            </a:xfrm>
            <a:prstGeom prst="rect">
              <a:avLst/>
            </a:prstGeom>
          </p:spPr>
        </p:pic>
        <p:sp>
          <p:nvSpPr>
            <p:cNvPr id="19" name="직사각형 18"/>
            <p:cNvSpPr/>
            <p:nvPr/>
          </p:nvSpPr>
          <p:spPr>
            <a:xfrm>
              <a:off x="305107" y="576519"/>
              <a:ext cx="3841781" cy="1345587"/>
            </a:xfrm>
            <a:prstGeom prst="rect">
              <a:avLst/>
            </a:prstGeom>
            <a:noFill/>
            <a:ln w="57150">
              <a:solidFill>
                <a:srgbClr val="c00000"/>
              </a:solidFill>
              <a:miter/>
            </a:ln>
          </p:spPr>
          <p:txBody>
            <a:bodyPr anchor="ctr"/>
            <a:lstStyle/>
            <a:p>
              <a:pPr algn="l">
                <a:lnSpc>
                  <a:spcPct val="150000"/>
                </a:lnSpc>
                <a:buFontTx/>
                <a:buNone/>
                <a:defRPr/>
              </a:pPr>
              <a:endParaRPr lang="ko-KR" altLang="en-US">
                <a:solidFill>
                  <a:srgbClr val="000099"/>
                </a:solidFill>
                <a:latin typeface="+mn-ea"/>
                <a:ea typeface="+mn-ea"/>
                <a:cs typeface="Arial Unicode MS"/>
              </a:endParaRPr>
            </a:p>
          </p:txBody>
        </p:sp>
      </p:grpSp>
      <p:sp>
        <p:nvSpPr>
          <p:cNvPr id="35" name="화살표: 오른쪽 34"/>
          <p:cNvSpPr/>
          <p:nvPr/>
        </p:nvSpPr>
        <p:spPr>
          <a:xfrm>
            <a:off x="4870788" y="4151810"/>
            <a:ext cx="900112" cy="495631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00000"/>
          </a:solidFill>
          <a:ln w="12700">
            <a:solidFill>
              <a:schemeClr val="tx1"/>
            </a:solidFill>
            <a:miter/>
          </a:ln>
        </p:spPr>
        <p:txBody>
          <a:bodyPr anchor="ctr"/>
          <a:lstStyle/>
          <a:p>
            <a:pPr algn="l">
              <a:lnSpc>
                <a:spcPct val="150000"/>
              </a:lnSpc>
              <a:buFontTx/>
              <a:buNone/>
              <a:defRPr/>
            </a:pPr>
            <a:endParaRPr lang="ko-KR" altLang="en-US"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  <p:sp>
        <p:nvSpPr>
          <p:cNvPr id="36" name="화살표: 오른쪽 35"/>
          <p:cNvSpPr/>
          <p:nvPr/>
        </p:nvSpPr>
        <p:spPr>
          <a:xfrm rot="1383126">
            <a:off x="4870788" y="1485463"/>
            <a:ext cx="900112" cy="495631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00000"/>
          </a:solidFill>
          <a:ln w="12700">
            <a:solidFill>
              <a:schemeClr val="tx1"/>
            </a:solidFill>
            <a:miter/>
          </a:ln>
        </p:spPr>
        <p:txBody>
          <a:bodyPr anchor="ctr"/>
          <a:lstStyle/>
          <a:p>
            <a:pPr algn="l">
              <a:lnSpc>
                <a:spcPct val="150000"/>
              </a:lnSpc>
              <a:buFontTx/>
              <a:buNone/>
              <a:defRPr/>
            </a:pPr>
            <a:endParaRPr lang="ko-KR" altLang="en-US"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08944" y="3228711"/>
            <a:ext cx="1895588" cy="1895588"/>
          </a:xfrm>
          <a:prstGeom prst="rect">
            <a:avLst/>
          </a:prstGeom>
        </p:spPr>
      </p:pic>
      <p:pic>
        <p:nvPicPr>
          <p:cNvPr id="1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929793" y="3376505"/>
            <a:ext cx="1428571" cy="1600000"/>
          </a:xfrm>
          <a:prstGeom prst="rect">
            <a:avLst/>
          </a:prstGeom>
        </p:spPr>
      </p:pic>
      <p:pic>
        <p:nvPicPr>
          <p:cNvPr id="13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147031" y="1605283"/>
            <a:ext cx="1428571" cy="1428571"/>
          </a:xfrm>
          <a:prstGeom prst="rect">
            <a:avLst/>
          </a:prstGeom>
        </p:spPr>
      </p:pic>
      <p:pic>
        <p:nvPicPr>
          <p:cNvPr id="14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7363503" y="2839821"/>
            <a:ext cx="2850863" cy="1178357"/>
          </a:xfrm>
          <a:prstGeom prst="rect">
            <a:avLst/>
          </a:prstGeom>
        </p:spPr>
      </p:pic>
      <p:sp>
        <p:nvSpPr>
          <p:cNvPr id="15" name="사각형: 둥근 모서리 7"/>
          <p:cNvSpPr/>
          <p:nvPr/>
        </p:nvSpPr>
        <p:spPr>
          <a:xfrm>
            <a:off x="1463850" y="3265272"/>
            <a:ext cx="4794932" cy="1895588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16" name="사각형: 둥근 모서리 7"/>
          <p:cNvSpPr/>
          <p:nvPr/>
        </p:nvSpPr>
        <p:spPr>
          <a:xfrm>
            <a:off x="1300144" y="1389799"/>
            <a:ext cx="5191808" cy="407840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17" name="사각형: 둥근 모서리 7"/>
          <p:cNvSpPr/>
          <p:nvPr/>
        </p:nvSpPr>
        <p:spPr>
          <a:xfrm>
            <a:off x="1034035" y="946169"/>
            <a:ext cx="10123930" cy="4965661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331678" y="380249"/>
            <a:ext cx="5187635" cy="617446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502184" y="1068101"/>
            <a:ext cx="4850395" cy="117986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ysClr val="windowText" lastClr="000000"/>
                </a:solidFill>
              </a:rPr>
              <a:t>개요 </a:t>
            </a:r>
            <a:r>
              <a:rPr lang="en-US" altLang="ko-KR">
                <a:solidFill>
                  <a:sysClr val="windowText" lastClr="000000"/>
                </a:solidFill>
              </a:rPr>
              <a:t>(2</a:t>
            </a:r>
            <a:r>
              <a:rPr lang="ko-KR" altLang="en-US">
                <a:solidFill>
                  <a:sysClr val="windowText" lastClr="000000"/>
                </a:solidFill>
              </a:rPr>
              <a:t>번 슬라이드</a:t>
            </a:r>
            <a:r>
              <a:rPr lang="en-US" altLang="ko-KR">
                <a:solidFill>
                  <a:sysClr val="windowText" lastClr="000000"/>
                </a:solidFill>
              </a:rPr>
              <a:t>)</a:t>
            </a:r>
            <a:r>
              <a:rPr lang="ko-KR" altLang="en-US">
                <a:solidFill>
                  <a:sysClr val="windowText" lastClr="000000"/>
                </a:solidFill>
              </a:rPr>
              <a:t> 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498413" y="2376335"/>
            <a:ext cx="4854166" cy="111322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ysClr val="windowText" lastClr="000000"/>
                </a:solidFill>
              </a:rPr>
              <a:t>흐름도</a:t>
            </a:r>
            <a:r>
              <a:rPr lang="en-US" altLang="ko-KR">
                <a:solidFill>
                  <a:sysClr val="windowText" lastClr="000000"/>
                </a:solidFill>
              </a:rPr>
              <a:t>(3</a:t>
            </a:r>
            <a:r>
              <a:rPr lang="ko-KR" altLang="en-US">
                <a:solidFill>
                  <a:sysClr val="windowText" lastClr="000000"/>
                </a:solidFill>
              </a:rPr>
              <a:t>번 슬라이드</a:t>
            </a:r>
            <a:r>
              <a:rPr lang="en-US" altLang="ko-KR">
                <a:solidFill>
                  <a:sysClr val="windowText" lastClr="000000"/>
                </a:solidFill>
              </a:rPr>
              <a:t>)</a:t>
            </a:r>
            <a:endParaRPr lang="en-US" altLang="ko-KR">
              <a:solidFill>
                <a:sysClr val="windowText" lastClr="000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979063" y="5147972"/>
            <a:ext cx="2373515" cy="125702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ysClr val="windowText" lastClr="000000"/>
                </a:solidFill>
              </a:rPr>
              <a:t>개발기술 및 도구</a:t>
            </a:r>
            <a:br>
              <a:rPr lang="ko-KR" altLang="en-US">
                <a:solidFill>
                  <a:sysClr val="windowText" lastClr="000000"/>
                </a:solidFill>
              </a:rPr>
            </a:br>
            <a:r>
              <a:rPr lang="en-US" altLang="ko-KR">
                <a:solidFill>
                  <a:sysClr val="windowText" lastClr="000000"/>
                </a:solidFill>
              </a:rPr>
              <a:t>(7</a:t>
            </a:r>
            <a:r>
              <a:rPr lang="ko-KR" altLang="en-US">
                <a:solidFill>
                  <a:sysClr val="windowText" lastClr="000000"/>
                </a:solidFill>
              </a:rPr>
              <a:t>번 슬라이드</a:t>
            </a:r>
            <a:r>
              <a:rPr lang="en-US" altLang="ko-KR">
                <a:solidFill>
                  <a:sysClr val="windowText" lastClr="000000"/>
                </a:solidFill>
              </a:rPr>
              <a:t>)</a:t>
            </a:r>
            <a:endParaRPr lang="en-US" altLang="ko-KR">
              <a:solidFill>
                <a:sysClr val="windowText" lastClr="00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502183" y="503552"/>
            <a:ext cx="4854165" cy="43617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ysClr val="windowText" lastClr="000000"/>
                </a:solidFill>
              </a:rPr>
              <a:t>이름 </a:t>
            </a:r>
            <a:r>
              <a:rPr lang="en-US" altLang="ko-KR">
                <a:solidFill>
                  <a:sysClr val="windowText" lastClr="000000"/>
                </a:solidFill>
              </a:rPr>
              <a:t>(1</a:t>
            </a:r>
            <a:r>
              <a:rPr lang="ko-KR" altLang="en-US">
                <a:solidFill>
                  <a:sysClr val="windowText" lastClr="000000"/>
                </a:solidFill>
              </a:rPr>
              <a:t>번 슬라이드</a:t>
            </a:r>
            <a:r>
              <a:rPr lang="en-US" altLang="ko-KR">
                <a:solidFill>
                  <a:sysClr val="windowText" lastClr="000000"/>
                </a:solidFill>
              </a:rPr>
              <a:t>)</a:t>
            </a:r>
            <a:endParaRPr lang="en-US" altLang="ko-KR">
              <a:solidFill>
                <a:sysClr val="windowText" lastClr="000000"/>
              </a:solidFill>
            </a:endParaRPr>
          </a:p>
        </p:txBody>
      </p:sp>
      <p:sp>
        <p:nvSpPr>
          <p:cNvPr id="21" name="직사각형 4"/>
          <p:cNvSpPr/>
          <p:nvPr/>
        </p:nvSpPr>
        <p:spPr>
          <a:xfrm>
            <a:off x="3498412" y="3579828"/>
            <a:ext cx="4854166" cy="1468631"/>
          </a:xfrm>
          <a:prstGeom prst="rect">
            <a:avLst/>
          </a:prstGeom>
          <a:noFill/>
          <a:ln w="28575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Main UI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(4,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5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번 슬라이드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)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22" name="직사각형 4"/>
          <p:cNvSpPr/>
          <p:nvPr/>
        </p:nvSpPr>
        <p:spPr>
          <a:xfrm>
            <a:off x="3498412" y="5157893"/>
            <a:ext cx="2373515" cy="1250814"/>
          </a:xfrm>
          <a:prstGeom prst="rect">
            <a:avLst/>
          </a:prstGeom>
          <a:noFill/>
          <a:ln w="28575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System Info UI</a:t>
            </a:r>
            <a:b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</a:b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(6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번 슬라이드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)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170</ep:Words>
  <ep:PresentationFormat>와이드스크린</ep:PresentationFormat>
  <ep:Paragraphs>29</ep:Paragraphs>
  <ep:Slides>8</ep:Slides>
  <ep:Notes>2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ep:HeadingPairs>
  <ep:TitlesOfParts>
    <vt:vector size="9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2022-07-09T02:25:43.000</dcterms:created>
  <dc:creator>정승엽</dc:creator>
  <cp:lastModifiedBy>pand3</cp:lastModifiedBy>
  <dcterms:modified xsi:type="dcterms:W3CDTF">2022-10-24T07:19:13.066</dcterms:modified>
  <cp:revision>19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