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.png"  /><Relationship Id="rId6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  <a:endParaRPr lang="en-US" altLang="ko-KR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  <a:endParaRPr lang="en-US" altLang="ko-KR" b="1" baseline="0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  <a:endParaRPr lang="en-US" altLang="ko-KR" sz="1600" b="1" baseline="0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  <a:endParaRPr lang="en-US" altLang="ko-KR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 idx="0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  <a:endParaRPr lang="ko-KR" altLang="en-US" spc="-150">
              <a:solidFill>
                <a:srgbClr val="4f4f4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idx="0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사용자 테마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3714750" y="3648075"/>
            <a:ext cx="4762500" cy="11315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조장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한성현</a:t>
            </a: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조원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김서윤</a:t>
            </a:r>
            <a:r>
              <a:rPr lang="en-US" altLang="ko-KR" sz="2300" b="1">
                <a:latin typeface="+mn-ea"/>
                <a:ea typeface="+mn-ea"/>
              </a:rPr>
              <a:t>,</a:t>
            </a:r>
            <a:r>
              <a:rPr lang="ko-KR" altLang="en-US" sz="2300" b="1">
                <a:latin typeface="+mn-ea"/>
                <a:ea typeface="+mn-ea"/>
              </a:rPr>
              <a:t> 김제곤</a:t>
            </a:r>
            <a:r>
              <a:rPr lang="en-US" altLang="ko-KR" sz="2300" b="1">
                <a:latin typeface="+mn-ea"/>
                <a:ea typeface="+mn-ea"/>
              </a:rPr>
              <a:t>,</a:t>
            </a:r>
            <a:r>
              <a:rPr lang="ko-KR" altLang="en-US" sz="2300" b="1">
                <a:latin typeface="+mn-ea"/>
                <a:ea typeface="+mn-ea"/>
              </a:rPr>
              <a:t> 계민석</a:t>
            </a:r>
            <a:endParaRPr lang="ko-KR" altLang="en-US" sz="23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4" y="838199"/>
            <a:ext cx="5724525" cy="51816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1355040" y="571500"/>
            <a:ext cx="4740959" cy="6108706"/>
            <a:chOff x="958258" y="374647"/>
            <a:chExt cx="4740959" cy="6108706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58258" y="374647"/>
              <a:ext cx="4740959" cy="6108706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171584" y="815139"/>
              <a:ext cx="4288270" cy="102280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171584" y="1837945"/>
              <a:ext cx="4288270" cy="137372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171584" y="3211673"/>
              <a:ext cx="4288270" cy="191514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171584" y="5126822"/>
              <a:ext cx="4288270" cy="92254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7120689" y="768353"/>
            <a:ext cx="4229100" cy="5715000"/>
            <a:chOff x="6828923" y="768353"/>
            <a:chExt cx="4229100" cy="5715000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28923" y="768353"/>
              <a:ext cx="4229100" cy="5715000"/>
            </a:xfrm>
            <a:prstGeom prst="rect">
              <a:avLst/>
            </a:prstGeom>
          </p:spPr>
        </p:pic>
        <p:sp>
          <p:nvSpPr>
            <p:cNvPr id="10" name=""/>
            <p:cNvSpPr/>
            <p:nvPr/>
          </p:nvSpPr>
          <p:spPr>
            <a:xfrm>
              <a:off x="7590432" y="815139"/>
              <a:ext cx="1701480" cy="16043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7590432" y="2409507"/>
              <a:ext cx="1701480" cy="14138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590432" y="3823340"/>
              <a:ext cx="1701480" cy="80216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7241995" y="4625507"/>
              <a:ext cx="3195401" cy="96258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453216" y="954626"/>
            <a:ext cx="3285568" cy="49487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팀 구성 및 역할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개요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개발 일정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흐름도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6.</a:t>
            </a:r>
            <a:r>
              <a: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의견 및 평가</a:t>
            </a:r>
            <a:endParaRPr xmlns:mc="http://schemas.openxmlformats.org/markup-compatibility/2006" xmlns:hp="http://schemas.haansoft.com/office/presentation/8.0" kumimoji="0" lang="ko-KR" altLang="en-US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	차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"/>
          <p:cNvSpPr/>
          <p:nvPr/>
        </p:nvSpPr>
        <p:spPr>
          <a:xfrm>
            <a:off x="560234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"/>
          <p:cNvSpPr/>
          <p:nvPr/>
        </p:nvSpPr>
        <p:spPr>
          <a:xfrm>
            <a:off x="5602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"/>
          <p:cNvSpPr/>
          <p:nvPr/>
        </p:nvSpPr>
        <p:spPr>
          <a:xfrm>
            <a:off x="6409335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"/>
          <p:cNvSpPr/>
          <p:nvPr/>
        </p:nvSpPr>
        <p:spPr>
          <a:xfrm>
            <a:off x="64093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"/>
          <p:cNvSpPr/>
          <p:nvPr/>
        </p:nvSpPr>
        <p:spPr>
          <a:xfrm>
            <a:off x="560234" y="4608359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"/>
          <p:cNvSpPr/>
          <p:nvPr/>
        </p:nvSpPr>
        <p:spPr>
          <a:xfrm>
            <a:off x="560234" y="1582873"/>
            <a:ext cx="5081516" cy="2050146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"/>
          <p:cNvSpPr/>
          <p:nvPr/>
        </p:nvSpPr>
        <p:spPr>
          <a:xfrm>
            <a:off x="6409335" y="1582873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"/>
          <p:cNvSpPr/>
          <p:nvPr/>
        </p:nvSpPr>
        <p:spPr>
          <a:xfrm>
            <a:off x="6409335" y="4608358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560234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개발 배경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8" name=""/>
          <p:cNvSpPr/>
          <p:nvPr/>
        </p:nvSpPr>
        <p:spPr>
          <a:xfrm>
            <a:off x="560234" y="378111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Arial Unicode MS"/>
              </a:rPr>
              <a:t>개발 환경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	요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1" name=""/>
          <p:cNvSpPr/>
          <p:nvPr/>
        </p:nvSpPr>
        <p:spPr>
          <a:xfrm>
            <a:off x="560234" y="158287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3" name=""/>
          <p:cNvSpPr/>
          <p:nvPr/>
        </p:nvSpPr>
        <p:spPr>
          <a:xfrm>
            <a:off x="560234" y="465168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일정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227338" y="995537"/>
            <a:ext cx="7737323" cy="45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210276" y="1446843"/>
            <a:ext cx="1932086" cy="4281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146851" y="1446843"/>
            <a:ext cx="3927322" cy="3519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083699" y="1446843"/>
            <a:ext cx="1885761" cy="493961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000609" y="1446843"/>
            <a:ext cx="571500" cy="536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1" name=""/>
          <p:cNvCxnSpPr>
            <a:stCxn id="20" idx="6"/>
            <a:endCxn id="16" idx="1"/>
          </p:cNvCxnSpPr>
          <p:nvPr/>
        </p:nvCxnSpPr>
        <p:spPr>
          <a:xfrm flipV="1">
            <a:off x="1572109" y="1221190"/>
            <a:ext cx="655229" cy="4938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983547" y="2825401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3" name=""/>
          <p:cNvCxnSpPr>
            <a:stCxn id="22" idx="6"/>
          </p:cNvCxnSpPr>
          <p:nvPr/>
        </p:nvCxnSpPr>
        <p:spPr>
          <a:xfrm>
            <a:off x="1555047" y="3093635"/>
            <a:ext cx="655229" cy="49388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"/>
          <p:cNvSpPr/>
          <p:nvPr/>
        </p:nvSpPr>
        <p:spPr>
          <a:xfrm>
            <a:off x="5023167" y="5459968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7" name=""/>
          <p:cNvCxnSpPr>
            <a:stCxn id="26" idx="6"/>
            <a:endCxn id="18" idx="2"/>
          </p:cNvCxnSpPr>
          <p:nvPr/>
        </p:nvCxnSpPr>
        <p:spPr>
          <a:xfrm flipV="1">
            <a:off x="5594668" y="4966202"/>
            <a:ext cx="515845" cy="762000"/>
          </a:xfrm>
          <a:prstGeom prst="curvedConnector2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8" name=""/>
          <p:cNvSpPr/>
          <p:nvPr/>
        </p:nvSpPr>
        <p:spPr>
          <a:xfrm>
            <a:off x="10678010" y="2673114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9" name=""/>
          <p:cNvCxnSpPr>
            <a:stCxn id="28" idx="2"/>
            <a:endCxn id="19" idx="3"/>
          </p:cNvCxnSpPr>
          <p:nvPr/>
        </p:nvCxnSpPr>
        <p:spPr>
          <a:xfrm flipH="1">
            <a:off x="9969462" y="2941348"/>
            <a:ext cx="708554" cy="97530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026" y="1522997"/>
            <a:ext cx="4229100" cy="7239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026" y="2550945"/>
            <a:ext cx="4238625" cy="73342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3501" y="3669631"/>
            <a:ext cx="2838450" cy="75247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450" y="877301"/>
            <a:ext cx="2724150" cy="4381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5242" y="1650581"/>
            <a:ext cx="2743200" cy="8096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55242" y="4163427"/>
            <a:ext cx="2781300" cy="1095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814" y="1629025"/>
            <a:ext cx="2657475" cy="437197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9638" y="1729790"/>
            <a:ext cx="2771775" cy="7715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2963" y="3251284"/>
            <a:ext cx="2838451" cy="22002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</ep:Words>
  <ep:PresentationFormat>화면 슬라이드 쇼(4:3)</ep:PresentationFormat>
  <ep:Paragraphs>40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2022-10-18T05:03:24.724</dcterms:created>
  <dc:creator>pand3</dc:creator>
  <cp:lastModifiedBy>pand3</cp:lastModifiedBy>
  <dcterms:modified xsi:type="dcterms:W3CDTF">2022-10-18T08:31:28.233</dcterms:modified>
  <cp:revision>37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