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9" r:id="rId1"/>
  </p:sldMasterIdLst>
  <p:notesMasterIdLst>
    <p:notesMasterId r:id="rId2"/>
  </p:notesMasterIdLst>
  <p:sldIdLst>
    <p:sldId id="261" r:id="rId3"/>
    <p:sldId id="270" r:id="rId4"/>
    <p:sldId id="275" r:id="rId5"/>
    <p:sldId id="276" r:id="rId6"/>
    <p:sldId id="272" r:id="rId7"/>
    <p:sldId id="278" r:id="rId8"/>
    <p:sldId id="277" r:id="rId9"/>
    <p:sldId id="27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36" y="39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7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7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187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048000" y="2687002"/>
            <a:ext cx="6096000" cy="14839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A</a:t>
            </a:r>
            <a:r>
              <a:rPr lang="ko-KR" altLang="en-US" sz="1600" b="1">
                <a:latin typeface="+mn-ea"/>
                <a:ea typeface="+mn-ea"/>
              </a:rPr>
              <a:t>조</a:t>
            </a:r>
            <a:endParaRPr lang="ko-KR" altLang="en-US" sz="1600" b="1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en-US" altLang="ko-KR" sz="1600" b="1"/>
              <a:t>FAB SOLO(FAB Simulator Only Look Once)</a:t>
            </a:r>
            <a:br>
              <a:rPr lang="en-US" altLang="ko-KR" sz="1600" b="1"/>
            </a:br>
            <a:br>
              <a:rPr lang="en-US" altLang="ko-KR" sz="1600" b="1"/>
            </a:br>
            <a:r>
              <a:rPr lang="ko-KR" altLang="en-US" sz="1600" b="1"/>
              <a:t>한성현</a:t>
            </a:r>
            <a:r>
              <a:rPr lang="en-US" altLang="ko-KR" sz="1600" b="1"/>
              <a:t>,</a:t>
            </a:r>
            <a:r>
              <a:rPr lang="ko-KR" altLang="en-US" sz="1600" b="1"/>
              <a:t> 김서윤</a:t>
            </a:r>
            <a:r>
              <a:rPr lang="en-US" altLang="ko-KR" sz="1600" b="1"/>
              <a:t>,</a:t>
            </a:r>
            <a:r>
              <a:rPr lang="ko-KR" altLang="en-US" sz="1600" b="1"/>
              <a:t> 김재곤</a:t>
            </a:r>
            <a:r>
              <a:rPr lang="en-US" altLang="ko-KR" sz="1600" b="1"/>
              <a:t>,</a:t>
            </a:r>
            <a:r>
              <a:rPr lang="ko-KR" altLang="en-US" sz="1600" b="1"/>
              <a:t> 계민석</a:t>
            </a:r>
            <a:br>
              <a:rPr lang="en-US" altLang="ko-KR" sz="2800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1118864" y="2535015"/>
            <a:ext cx="9954272" cy="17879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Arial"/>
                <a:ea typeface="맑은 고딕"/>
              </a:rPr>
              <a:t>옛말에 무엇이건 듣는 것보다는 보는 것, 보는 것보다는 실천하는 것이 훨씬 학습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효과가 크다고 하였다. 그러나 세상에는 직접 해보는 데 너무 많은 비용과 위험이 따르는 일들이 많다. 그런 일들을 적은 비용으로도 해주는 도구가 시뮬레이터이다.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본 프로젝트는 주성엔지니어링에서 사용되는 반도체 공정 장비의 시뮬레이터를 구현하여 각 모듈들의 동작시간 및 수에 따라 1시간에 생산 가능한 Wafer의 수를 확인 하도록 하여 모듈들의 최적의 동작시간과 수를 파악하기 위해 제작하였다.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해당 시뮬레이터를 통하여 공정 장비를 구매하고 싶은 고객들에게 모듈의 동작시간 및 수에 따른 Wafer의 생산량을 미리 파악할 수 있게 하여 구입시 발생할 수 있는 비용 문제와 시간이 단축될 것이라고 기대된다.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1088" y="561975"/>
            <a:ext cx="10029825" cy="573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97445" y="2456346"/>
            <a:ext cx="2297321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87227" y="2456346"/>
            <a:ext cx="2297320" cy="359974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13317" y="600139"/>
            <a:ext cx="2641600" cy="1185475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6537900" y="1951703"/>
            <a:ext cx="1557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Load Port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9236063" y="1951703"/>
            <a:ext cx="1557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Load Lock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pic>
        <p:nvPicPr>
          <p:cNvPr id="13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2566" y="1132052"/>
            <a:ext cx="5616125" cy="4593896"/>
          </a:xfrm>
          <a:prstGeom prst="rect">
            <a:avLst/>
          </a:prstGeom>
        </p:spPr>
      </p:pic>
      <p:sp>
        <p:nvSpPr>
          <p:cNvPr id="14" name="직사각형 9"/>
          <p:cNvSpPr/>
          <p:nvPr/>
        </p:nvSpPr>
        <p:spPr>
          <a:xfrm>
            <a:off x="267578" y="1661198"/>
            <a:ext cx="1361525" cy="2320951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4378413" y="1661198"/>
            <a:ext cx="1321259" cy="2437767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  <p:sp>
        <p:nvSpPr>
          <p:cNvPr id="16" name="직사각형 9"/>
          <p:cNvSpPr/>
          <p:nvPr/>
        </p:nvSpPr>
        <p:spPr>
          <a:xfrm>
            <a:off x="267578" y="3982149"/>
            <a:ext cx="1361525" cy="548642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552" y="880048"/>
            <a:ext cx="5616125" cy="4593896"/>
          </a:xfrm>
          <a:prstGeom prst="rect">
            <a:avLst/>
          </a:prstGeom>
        </p:spPr>
      </p:pic>
      <p:sp>
        <p:nvSpPr>
          <p:cNvPr id="7" name="직사각형 9"/>
          <p:cNvSpPr/>
          <p:nvPr/>
        </p:nvSpPr>
        <p:spPr>
          <a:xfrm>
            <a:off x="1638089" y="1481081"/>
            <a:ext cx="2723050" cy="2770243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10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5082" y="894996"/>
            <a:ext cx="5872097" cy="5068007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8017978" y="494885"/>
            <a:ext cx="2028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latin typeface="Amasis MT Pro Black"/>
              </a:rPr>
              <a:t>[</a:t>
            </a:r>
            <a:r>
              <a:rPr lang="ko-KR" altLang="en-US" sz="2000" b="1">
                <a:latin typeface="Amasis MT Pro Black"/>
              </a:rPr>
              <a:t> </a:t>
            </a:r>
            <a:r>
              <a:rPr lang="en-US" altLang="ko-KR" sz="2000" b="1">
                <a:latin typeface="Amasis MT Pro Black"/>
              </a:rPr>
              <a:t>System UI</a:t>
            </a:r>
            <a:r>
              <a:rPr lang="ko-KR" altLang="en-US" sz="2000" b="1">
                <a:latin typeface="Amasis MT Pro Black"/>
              </a:rPr>
              <a:t> </a:t>
            </a:r>
            <a:r>
              <a:rPr lang="en-US" altLang="ko-KR" sz="2000" b="1">
                <a:latin typeface="Amasis MT Pro Black"/>
              </a:rPr>
              <a:t>]</a:t>
            </a:r>
            <a:endParaRPr lang="en-US" altLang="ko-KR" sz="2000" b="1">
              <a:latin typeface="Amasis MT Pro Black"/>
            </a:endParaRPr>
          </a:p>
        </p:txBody>
      </p:sp>
      <p:sp>
        <p:nvSpPr>
          <p:cNvPr id="13" name="화살표: 오른쪽 10"/>
          <p:cNvSpPr/>
          <p:nvPr/>
        </p:nvSpPr>
        <p:spPr>
          <a:xfrm>
            <a:off x="4674654" y="2618387"/>
            <a:ext cx="1421346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910" y="1042734"/>
            <a:ext cx="4581427" cy="3747530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292231" y="3780148"/>
            <a:ext cx="3308808" cy="1010116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6" name="화살표: 오른쪽 10"/>
          <p:cNvSpPr/>
          <p:nvPr/>
        </p:nvSpPr>
        <p:spPr>
          <a:xfrm>
            <a:off x="3829984" y="3996965"/>
            <a:ext cx="1023001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7" name="그룹 2"/>
          <p:cNvGrpSpPr/>
          <p:nvPr/>
        </p:nvGrpSpPr>
        <p:grpSpPr>
          <a:xfrm rot="0">
            <a:off x="5081928" y="1708963"/>
            <a:ext cx="6877695" cy="3947120"/>
            <a:chOff x="5081929" y="1708963"/>
            <a:chExt cx="6616735" cy="3947120"/>
          </a:xfrm>
        </p:grpSpPr>
        <p:sp>
          <p:nvSpPr>
            <p:cNvPr id="8" name="TextBox 7"/>
            <p:cNvSpPr txBox="1"/>
            <p:nvPr/>
          </p:nvSpPr>
          <p:spPr>
            <a:xfrm>
              <a:off x="5081929" y="1708963"/>
              <a:ext cx="202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[Process Module 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9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10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1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3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676" y="671265"/>
            <a:ext cx="5014817" cy="5942333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975602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2033070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0863" y="3347372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8944" y="3228711"/>
            <a:ext cx="1895588" cy="189558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9793" y="3376505"/>
            <a:ext cx="1428571" cy="16000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7031" y="1605283"/>
            <a:ext cx="1428571" cy="1428571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63503" y="2839821"/>
            <a:ext cx="2850863" cy="1178357"/>
          </a:xfrm>
          <a:prstGeom prst="rect">
            <a:avLst/>
          </a:prstGeom>
        </p:spPr>
      </p:pic>
      <p:sp>
        <p:nvSpPr>
          <p:cNvPr id="15" name="사각형: 둥근 모서리 7"/>
          <p:cNvSpPr/>
          <p:nvPr/>
        </p:nvSpPr>
        <p:spPr>
          <a:xfrm>
            <a:off x="1463850" y="3265272"/>
            <a:ext cx="4794932" cy="189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사각형: 둥근 모서리 7"/>
          <p:cNvSpPr/>
          <p:nvPr/>
        </p:nvSpPr>
        <p:spPr>
          <a:xfrm>
            <a:off x="1300144" y="1389799"/>
            <a:ext cx="5191808" cy="407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7" name="사각형: 둥근 모서리 7"/>
          <p:cNvSpPr/>
          <p:nvPr/>
        </p:nvSpPr>
        <p:spPr>
          <a:xfrm>
            <a:off x="1034035" y="946169"/>
            <a:ext cx="10123930" cy="496566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1678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02184" y="1068101"/>
            <a:ext cx="4850395" cy="11798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개요 </a:t>
            </a:r>
            <a:r>
              <a:rPr lang="en-US" altLang="ko-KR">
                <a:solidFill>
                  <a:sysClr val="windowText" lastClr="000000"/>
                </a:solidFill>
              </a:rPr>
              <a:t>(2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r>
              <a:rPr lang="ko-KR" altLang="en-US">
                <a:solidFill>
                  <a:sysClr val="windowText" lastClr="000000"/>
                </a:solidFill>
              </a:rPr>
              <a:t> 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8413" y="2376335"/>
            <a:ext cx="4854166" cy="11132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흐름도</a:t>
            </a:r>
            <a:r>
              <a:rPr lang="en-US" altLang="ko-KR">
                <a:solidFill>
                  <a:sysClr val="windowText" lastClr="000000"/>
                </a:solidFill>
              </a:rPr>
              <a:t>(3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79063" y="5147972"/>
            <a:ext cx="2373515" cy="12570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개발기술 및 도구</a:t>
            </a:r>
            <a:br>
              <a:rPr lang="ko-KR" altLang="en-US">
                <a:solidFill>
                  <a:sysClr val="windowText" lastClr="000000"/>
                </a:solidFill>
              </a:rPr>
            </a:br>
            <a:r>
              <a:rPr lang="en-US" altLang="ko-KR">
                <a:solidFill>
                  <a:sysClr val="windowText" lastClr="000000"/>
                </a:solidFill>
              </a:rPr>
              <a:t>(8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2183" y="503552"/>
            <a:ext cx="4854165" cy="436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이름 </a:t>
            </a:r>
            <a:r>
              <a:rPr lang="en-US" altLang="ko-KR">
                <a:solidFill>
                  <a:sysClr val="windowText" lastClr="000000"/>
                </a:solidFill>
              </a:rPr>
              <a:t>(1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21" name="직사각형 4"/>
          <p:cNvSpPr/>
          <p:nvPr/>
        </p:nvSpPr>
        <p:spPr>
          <a:xfrm>
            <a:off x="3498412" y="3579828"/>
            <a:ext cx="4854166" cy="1468631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(4,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직사각형 4"/>
          <p:cNvSpPr/>
          <p:nvPr/>
        </p:nvSpPr>
        <p:spPr>
          <a:xfrm>
            <a:off x="3498412" y="5157893"/>
            <a:ext cx="2373515" cy="1250814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System Info UI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(7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149</ep:Words>
  <ep:PresentationFormat>와이드스크린</ep:PresentationFormat>
  <ep:Paragraphs>17</ep:Paragraphs>
  <ep:Slides>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2022-07-09T02:25:43.000</dcterms:created>
  <dc:creator>정승엽</dc:creator>
  <cp:lastModifiedBy>pand3</cp:lastModifiedBy>
  <dcterms:modified xsi:type="dcterms:W3CDTF">2022-10-24T07:59:50.587</dcterms:modified>
  <cp:revision>26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