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196" y="213864"/>
            <a:ext cx="7602011" cy="643027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8917" y="835058"/>
            <a:ext cx="7934325" cy="492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5657" y="0"/>
            <a:ext cx="80924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9760" y="0"/>
            <a:ext cx="841248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5309" y="808923"/>
            <a:ext cx="8821381" cy="5706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119468" y="824073"/>
            <a:ext cx="11010698" cy="52414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/>
              <a:t>#include &lt;Windows.h&gt;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#include &lt;iostream&gt;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int main()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// 7-Zip 프로그램 경로 설정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std::string zipPath = "C:\\Program Files\\7-Zip\\7z.exe";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// 분할 압축할 파일 경로 설정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std::string sourceFilePath = "C:\\example\\file.txt";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// 분할된 파일이 생성될 경로 설정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std::string destinationFolderPath = "C:\\example\\";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// 분할 크기 설정 (바이트 단위)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int splitSize = 2097152; // 2MB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// 명령어 생성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std::string command = "\"" + zipPath + "\" a -t7z -v" + std::to_string(splitSize) + " \"" + destinationFolderPath + "\\file.7z\" \"" + sourceFilePath + "\"";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// 명령어 실행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system(command.c_str());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return 0;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</p:txBody>
      </p:sp>
      <p:sp>
        <p:nvSpPr>
          <p:cNvPr id="9" name=""/>
          <p:cNvSpPr txBox="1"/>
          <p:nvPr/>
        </p:nvSpPr>
        <p:spPr>
          <a:xfrm>
            <a:off x="5928198" y="1682115"/>
            <a:ext cx="426720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https://www.sapphosound.com/archives/463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</ep:Words>
  <ep:PresentationFormat>화면 슬라이드 쇼(4:3)</ep:PresentationFormat>
  <ep:Paragraphs>19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2023-05-07T12:18:07.020</dcterms:created>
  <dc:creator>pand3</dc:creator>
  <cp:lastModifiedBy>pand3</cp:lastModifiedBy>
  <dcterms:modified xsi:type="dcterms:W3CDTF">2023-05-07T12:21:36.019</dcterms:modified>
  <cp:revision>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