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1687" y="623887"/>
            <a:ext cx="8048625" cy="561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37783" y="1657102"/>
            <a:ext cx="8116432" cy="3543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4415" y="656838"/>
            <a:ext cx="8383170" cy="5544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2023-04-25T13:54:11.586</dcterms:created>
  <dc:creator>pand3</dc:creator>
  <cp:lastModifiedBy>pand3</cp:lastModifiedBy>
  <dcterms:modified xsi:type="dcterms:W3CDTF">2023-04-25T13:55:09.505</dcterms:modified>
  <cp:revision>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