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7030" y="600400"/>
            <a:ext cx="6115903" cy="4591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8575" y="1161733"/>
            <a:ext cx="5734850" cy="4534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9522" y="1299865"/>
            <a:ext cx="5772956" cy="4258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7627" y="1361786"/>
            <a:ext cx="5696745" cy="4134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6206" y="1509444"/>
            <a:ext cx="5639587" cy="3839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5732" y="0"/>
            <a:ext cx="5524500" cy="679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2023-05-01T12:24:56.839</dcterms:created>
  <dc:creator>pand3</dc:creator>
  <cp:lastModifiedBy>pand3</cp:lastModifiedBy>
  <dcterms:modified xsi:type="dcterms:W3CDTF">2023-05-01T12:26:28.549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