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hyperlink" Target="https://pcmap.place.naver.com/restaurant/38301661/home#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hyperlink" Target="https://pcmap.place.naver.com/restaurant/1737980772/home#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hyperlink" Target="https://pcmap.place.naver.com/restaurant/1269030562/home#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hyperlink" Target="https://pcmap.place.naver.com/restaurant/13453115/home#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hyperlink" Target="https://pcmap.place.naver.com/restaurant/1893401427/home#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624" y="3429000"/>
            <a:ext cx="4185282" cy="304110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53268" y="409153"/>
            <a:ext cx="3467583" cy="301984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7624" y="409154"/>
            <a:ext cx="4145523" cy="301984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53269" y="3691935"/>
            <a:ext cx="6420746" cy="189573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5153269" y="5812074"/>
            <a:ext cx="41071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6"/>
              </a:rPr>
              <a:t>경기 용인시 기흥구 어정로 134-24 2층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624" y="409153"/>
            <a:ext cx="4069757" cy="301984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624" y="3429000"/>
            <a:ext cx="4273343" cy="326844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50968" y="409153"/>
            <a:ext cx="3524741" cy="251495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50968" y="3064629"/>
            <a:ext cx="3572373" cy="3115110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4850968" y="6329783"/>
            <a:ext cx="58883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6"/>
              </a:rPr>
              <a:t>경기 용인시 기흥구 동백중앙로 283 골드프라자 D동 2층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188" y="3635088"/>
            <a:ext cx="3503229" cy="31657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188" y="683008"/>
            <a:ext cx="4168613" cy="27459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89060" y="683008"/>
            <a:ext cx="3524741" cy="218152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89060" y="3223720"/>
            <a:ext cx="5234152" cy="290021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5079535" y="6190605"/>
            <a:ext cx="54597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6"/>
              </a:rPr>
              <a:t>경기 용인시 기흥구 어정로 139 라비스타 B동 101호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57294" y="3691758"/>
            <a:ext cx="2648319" cy="210531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2379" y="3691758"/>
            <a:ext cx="0" cy="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9804" y="723900"/>
            <a:ext cx="3590925" cy="27051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9804" y="3691759"/>
            <a:ext cx="5556195" cy="251926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22403" y="723900"/>
            <a:ext cx="3419952" cy="2162476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6256555" y="6027195"/>
            <a:ext cx="38214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7"/>
              </a:rPr>
              <a:t>경기 용인시 기흥구 동백중앙로 221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6351" y="3429000"/>
            <a:ext cx="3400899" cy="247684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9700" y="759865"/>
            <a:ext cx="3676650" cy="24479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9700" y="3429000"/>
            <a:ext cx="3293612" cy="315267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1971" y="759865"/>
            <a:ext cx="3496163" cy="2133897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408170" y="6214005"/>
            <a:ext cx="77838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6"/>
              </a:rPr>
              <a:t>경기 용인시 기흥구 동백중앙로 283 골드프라자 C동 2층 205호 동백뼈구이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2023-09-24T04:15:13.441</dcterms:created>
  <dc:creator>pand3</dc:creator>
  <cp:lastModifiedBy>pand3</cp:lastModifiedBy>
  <dcterms:modified xsi:type="dcterms:W3CDTF">2023-09-24T04:25:58.638</dcterms:modified>
  <cp:revision>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