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2494" y="1045934"/>
            <a:ext cx="8507012" cy="4239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1546" y="1328444"/>
            <a:ext cx="8468907" cy="4201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7387" y="1462087"/>
            <a:ext cx="8277225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2370" y="0"/>
            <a:ext cx="5879629" cy="6858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0654" y="1643519"/>
            <a:ext cx="5877745" cy="2848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0259" y="0"/>
            <a:ext cx="5620534" cy="6773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2023-04-23T12:46:46.589</dcterms:created>
  <dc:creator>pand3</dc:creator>
  <cp:lastModifiedBy>pand3</cp:lastModifiedBy>
  <dcterms:modified xsi:type="dcterms:W3CDTF">2023-04-23T13:03:18.163</dcterms:modified>
  <cp:revision>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