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2" r:id="rId1"/>
  </p:sldMasterIdLst>
  <p:notesMasterIdLst>
    <p:notesMasterId r:id="rId3"/>
  </p:notesMasterIdLst>
  <p:handoutMasterIdLst>
    <p:handoutMasterId r:id="rId4"/>
  </p:handoutMasterIdLst>
  <p:sldIdLst>
    <p:sldId id="521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8000"/>
    <a:srgbClr val="FF7C80"/>
    <a:srgbClr val="FF5050"/>
    <a:srgbClr val="DDDDDD"/>
    <a:srgbClr val="808080"/>
    <a:srgbClr val="FFCC00"/>
    <a:srgbClr val="C0C0C0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0" autoAdjust="0"/>
    <p:restoredTop sz="96822" autoAdjust="0"/>
  </p:normalViewPr>
  <p:slideViewPr>
    <p:cSldViewPr>
      <p:cViewPr varScale="1">
        <p:scale>
          <a:sx n="90" d="100"/>
          <a:sy n="90" d="100"/>
        </p:scale>
        <p:origin x="-114" y="-222"/>
      </p:cViewPr>
      <p:guideLst>
        <p:guide orient="horz" pos="1661"/>
        <p:guide pos="312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48" cy="496253"/>
          </a:xfrm>
          <a:prstGeom prst="rect">
            <a:avLst/>
          </a:prstGeom>
        </p:spPr>
        <p:txBody>
          <a:bodyPr vert="horz" lIns="91305" tIns="45652" rIns="91305" bIns="456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4" y="1"/>
            <a:ext cx="2945448" cy="496253"/>
          </a:xfrm>
          <a:prstGeom prst="rect">
            <a:avLst/>
          </a:prstGeom>
        </p:spPr>
        <p:txBody>
          <a:bodyPr vert="horz" lIns="91305" tIns="45652" rIns="91305" bIns="45652" rtlCol="0"/>
          <a:lstStyle>
            <a:lvl1pPr algn="r">
              <a:defRPr sz="1200"/>
            </a:lvl1pPr>
          </a:lstStyle>
          <a:p>
            <a:fld id="{C28EBAAA-6C2E-4C2E-8BA7-2C361A9F0197}" type="datetimeFigureOut">
              <a:rPr lang="ko-KR" altLang="en-US" smtClean="0"/>
              <a:pPr/>
              <a:t>2017-06-28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800"/>
            <a:ext cx="2945448" cy="496252"/>
          </a:xfrm>
          <a:prstGeom prst="rect">
            <a:avLst/>
          </a:prstGeom>
        </p:spPr>
        <p:txBody>
          <a:bodyPr vert="horz" lIns="91305" tIns="45652" rIns="91305" bIns="456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4" y="9428800"/>
            <a:ext cx="2945448" cy="496252"/>
          </a:xfrm>
          <a:prstGeom prst="rect">
            <a:avLst/>
          </a:prstGeom>
        </p:spPr>
        <p:txBody>
          <a:bodyPr vert="horz" lIns="91305" tIns="45652" rIns="91305" bIns="45652" rtlCol="0" anchor="b"/>
          <a:lstStyle>
            <a:lvl1pPr algn="r">
              <a:defRPr sz="1200"/>
            </a:lvl1pPr>
          </a:lstStyle>
          <a:p>
            <a:fld id="{0AE4A43C-B67B-402C-8928-CAB0DA1E48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57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4" cy="496253"/>
          </a:xfrm>
          <a:prstGeom prst="rect">
            <a:avLst/>
          </a:prstGeom>
        </p:spPr>
        <p:txBody>
          <a:bodyPr vert="horz" lIns="91415" tIns="45706" rIns="91415" bIns="4570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058" y="1"/>
            <a:ext cx="2947034" cy="496253"/>
          </a:xfrm>
          <a:prstGeom prst="rect">
            <a:avLst/>
          </a:prstGeom>
        </p:spPr>
        <p:txBody>
          <a:bodyPr vert="horz" lIns="91415" tIns="45706" rIns="91415" bIns="4570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481F09-D965-45D4-8C12-FBEFF370F400}" type="datetimeFigureOut">
              <a:rPr lang="ko-KR" altLang="en-US"/>
              <a:pPr>
                <a:defRPr/>
              </a:pPr>
              <a:t>2017-06-28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6" rIns="91415" bIns="4570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15192"/>
            <a:ext cx="5437506" cy="4466274"/>
          </a:xfrm>
          <a:prstGeom prst="rect">
            <a:avLst/>
          </a:prstGeom>
        </p:spPr>
        <p:txBody>
          <a:bodyPr vert="horz" lIns="91415" tIns="45706" rIns="91415" bIns="45706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800"/>
            <a:ext cx="2947034" cy="496252"/>
          </a:xfrm>
          <a:prstGeom prst="rect">
            <a:avLst/>
          </a:prstGeom>
        </p:spPr>
        <p:txBody>
          <a:bodyPr vert="horz" lIns="91415" tIns="45706" rIns="91415" bIns="4570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058" y="9428800"/>
            <a:ext cx="2947034" cy="496252"/>
          </a:xfrm>
          <a:prstGeom prst="rect">
            <a:avLst/>
          </a:prstGeom>
        </p:spPr>
        <p:txBody>
          <a:bodyPr vert="horz" lIns="91415" tIns="45706" rIns="91415" bIns="4570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63BB92-9F99-4036-836C-F458DC0D83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20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아젠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작업물\Tobe_offline\PPT 마스터\투비소프트_PPT 마스터_2014\제품소개서\nexacro\간지\A-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" y="0"/>
            <a:ext cx="9909810" cy="6858000"/>
          </a:xfrm>
          <a:prstGeom prst="rect">
            <a:avLst/>
          </a:prstGeom>
          <a:noFill/>
        </p:spPr>
      </p:pic>
      <p:pic>
        <p:nvPicPr>
          <p:cNvPr id="5" name="Picture 5" descr="D:\작업물\Tobe_offline\PPT 마스터\투비소프트_PPT 마스터_2014\제품소개서\nexacro\기타 소스\text_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9282628">
            <a:off x="5508965" y="4916964"/>
            <a:ext cx="4087024" cy="229931"/>
          </a:xfrm>
          <a:prstGeom prst="rect">
            <a:avLst/>
          </a:prstGeom>
          <a:noFill/>
        </p:spPr>
      </p:pic>
      <p:pic>
        <p:nvPicPr>
          <p:cNvPr id="7" name="Picture 4" descr="D:\작업물\Tobe_etc\브랜드 관리\LOGO\BI\nexacro\nexacro_g_op3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5600" y="629072"/>
            <a:ext cx="2426724" cy="668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아젠다_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작업물\Tobe_offline\PPT 마스터\투비소프트_PPT 마스터_2014\제품소개서\nexacro\간지\A-3-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981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_보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작업물\Tobe_offline\PPT 마스터\투비소프트_PPT 마스터_2014\제품소개서\nexacro\간지\A-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5048" y="980728"/>
            <a:ext cx="9909810" cy="6858000"/>
          </a:xfrm>
          <a:prstGeom prst="rect">
            <a:avLst/>
          </a:prstGeom>
          <a:noFill/>
        </p:spPr>
      </p:pic>
      <p:pic>
        <p:nvPicPr>
          <p:cNvPr id="5" name="Picture 4" descr="D:\작업물\Tobe_etc\브랜드 관리\LOGO\BI\nexacro\nexacro_g.png"/>
          <p:cNvPicPr>
            <a:picLocks noChangeAspect="1" noChangeArrowheads="1"/>
          </p:cNvPicPr>
          <p:nvPr userDrawn="1"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665339" y="620688"/>
            <a:ext cx="2425873" cy="668130"/>
          </a:xfrm>
          <a:prstGeom prst="rect">
            <a:avLst/>
          </a:prstGeom>
          <a:noFill/>
        </p:spPr>
      </p:pic>
      <p:pic>
        <p:nvPicPr>
          <p:cNvPr id="7" name="Picture 5" descr="D:\작업물\Tobe_offline\PPT 마스터\투비소프트_PPT 마스터_2014\제품소개서\nexacro\기타 소스\text_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9282628">
            <a:off x="5508965" y="4916964"/>
            <a:ext cx="4087024" cy="229931"/>
          </a:xfrm>
          <a:prstGeom prst="rect">
            <a:avLst/>
          </a:prstGeom>
          <a:noFill/>
        </p:spPr>
      </p:pic>
      <p:pic>
        <p:nvPicPr>
          <p:cNvPr id="6" name="Picture 2" descr="D:\작업물\Tobe_etc\브랜드 관리\LOGO\CI\TobeSoft(logo2010_black)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624" y="6093296"/>
            <a:ext cx="1403450" cy="4594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작업물\Tobe_etc\브랜드 관리\LOGO\BI\nexacro\nexacro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655" y="118914"/>
            <a:ext cx="1407617" cy="387683"/>
          </a:xfrm>
          <a:prstGeom prst="rect">
            <a:avLst/>
          </a:prstGeom>
          <a:noFill/>
        </p:spPr>
      </p:pic>
      <p:pic>
        <p:nvPicPr>
          <p:cNvPr id="11" name="Picture 2" descr="D:\작업물\Tobe_offline\PPT 마스터\투비소프트_PPT 마스터_2014\제품소개서\nexacro\내지\A-4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09" y="0"/>
            <a:ext cx="9909809" cy="6858000"/>
          </a:xfrm>
          <a:prstGeom prst="rect">
            <a:avLst/>
          </a:prstGeom>
          <a:noFill/>
        </p:spPr>
      </p:pic>
      <p:pic>
        <p:nvPicPr>
          <p:cNvPr id="14" name="Picture 4" descr="D:\작업물\Tobe_etc\브랜드 관리\LOGO\BI\nexacro\nexacro_g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5440" y="126904"/>
            <a:ext cx="1207821" cy="332656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 userDrawn="1"/>
        </p:nvGrpSpPr>
        <p:grpSpPr>
          <a:xfrm>
            <a:off x="56455" y="6666526"/>
            <a:ext cx="9721081" cy="218858"/>
            <a:chOff x="56456" y="6453336"/>
            <a:chExt cx="8054800" cy="181344"/>
          </a:xfrm>
        </p:grpSpPr>
        <p:pic>
          <p:nvPicPr>
            <p:cNvPr id="16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-20000"/>
            </a:blip>
            <a:srcRect/>
            <a:stretch>
              <a:fillRect/>
            </a:stretch>
          </p:blipFill>
          <p:spPr bwMode="auto">
            <a:xfrm>
              <a:off x="5645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7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-20000"/>
            </a:blip>
            <a:srcRect/>
            <a:stretch>
              <a:fillRect/>
            </a:stretch>
          </p:blipFill>
          <p:spPr bwMode="auto">
            <a:xfrm>
              <a:off x="166741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8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-20000"/>
            </a:blip>
            <a:srcRect/>
            <a:stretch>
              <a:fillRect/>
            </a:stretch>
          </p:blipFill>
          <p:spPr bwMode="auto">
            <a:xfrm>
              <a:off x="3278376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19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-20000"/>
            </a:blip>
            <a:srcRect/>
            <a:stretch>
              <a:fillRect/>
            </a:stretch>
          </p:blipFill>
          <p:spPr bwMode="auto">
            <a:xfrm>
              <a:off x="4872007" y="6453336"/>
              <a:ext cx="1568624" cy="181344"/>
            </a:xfrm>
            <a:prstGeom prst="rect">
              <a:avLst/>
            </a:prstGeom>
            <a:noFill/>
          </p:spPr>
        </p:pic>
        <p:pic>
          <p:nvPicPr>
            <p:cNvPr id="20" name="Picture 4" descr="D:\작업물\Tobe_offline\PPT 마스터\투비소프트_PPT 마스터_2014\제품소개서\nexacro\기타 소스\text_4.png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-20000"/>
            </a:blip>
            <a:srcRect r="-2698" b="1295"/>
            <a:stretch>
              <a:fillRect/>
            </a:stretch>
          </p:blipFill>
          <p:spPr bwMode="auto">
            <a:xfrm>
              <a:off x="6500296" y="6453336"/>
              <a:ext cx="1610960" cy="178996"/>
            </a:xfrm>
            <a:prstGeom prst="rect">
              <a:avLst/>
            </a:prstGeom>
            <a:noFill/>
          </p:spPr>
        </p:pic>
      </p:grpSp>
      <p:pic>
        <p:nvPicPr>
          <p:cNvPr id="13" name="Picture 5" descr="D:\작업물\Tobe_offline\PPT 마스터\투비소프트_PPT 마스터_2014\제품소개서\nexacro\기타 소스\바닥-넘버링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7280" y="5949280"/>
            <a:ext cx="908720" cy="908720"/>
          </a:xfrm>
          <a:prstGeom prst="rect">
            <a:avLst/>
          </a:prstGeom>
          <a:noFill/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7772400" y="6597376"/>
            <a:ext cx="21336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C288D6-1F43-45AB-A7E3-77310CC0200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작업물\Tobe_offline\PPT 마스터\투비소프트_PPT 마스터_2014\제품소개서\nexacro\간지\A-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" y="0"/>
            <a:ext cx="9909810" cy="6858000"/>
          </a:xfrm>
          <a:prstGeom prst="rect">
            <a:avLst/>
          </a:prstGeom>
          <a:noFill/>
        </p:spPr>
      </p:pic>
      <p:pic>
        <p:nvPicPr>
          <p:cNvPr id="11" name="Picture 5" descr="D:\작업물\Tobe_offline\PPT 마스터\투비소프트_PPT 마스터_2014\제품소개서\nexacro\기타 소스\text_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9282628">
            <a:off x="5508965" y="4916964"/>
            <a:ext cx="4087024" cy="229931"/>
          </a:xfrm>
          <a:prstGeom prst="rect">
            <a:avLst/>
          </a:prstGeom>
          <a:noFill/>
        </p:spPr>
      </p:pic>
      <p:pic>
        <p:nvPicPr>
          <p:cNvPr id="9" name="Picture 4" descr="D:\작업물\Tobe_etc\브랜드 관리\LOGO\BI\nexacro\nexacro_g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3200" y="474992"/>
            <a:ext cx="2425873" cy="668130"/>
          </a:xfrm>
          <a:prstGeom prst="rect">
            <a:avLst/>
          </a:prstGeom>
          <a:noFill/>
        </p:spPr>
      </p:pic>
      <p:pic>
        <p:nvPicPr>
          <p:cNvPr id="8" name="Picture 2" descr="D:\작업물\Tobe_etc\브랜드 관리\LOGO\CI\TobeSoft(logo2010_black)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624" y="6093296"/>
            <a:ext cx="1403450" cy="45943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작업물\Tobe_etc\브랜드 관리\LOGO\BI\nexacro\nexacro_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458" y="503567"/>
            <a:ext cx="2425873" cy="668130"/>
          </a:xfrm>
          <a:prstGeom prst="rect">
            <a:avLst/>
          </a:prstGeom>
          <a:noFill/>
        </p:spPr>
      </p:pic>
      <p:pic>
        <p:nvPicPr>
          <p:cNvPr id="3" name="Picture 2" descr="D:\작업물\Tobe_etc\브랜드 관리\LOGO\CI\TobeSoft(logo2010_black)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624" y="6093296"/>
            <a:ext cx="1403450" cy="459433"/>
          </a:xfrm>
          <a:prstGeom prst="rect">
            <a:avLst/>
          </a:prstGeom>
          <a:noFill/>
        </p:spPr>
      </p:pic>
      <p:pic>
        <p:nvPicPr>
          <p:cNvPr id="4" name="Picture 4" descr="D:\작업물\Tobe_etc\브랜드 관리\LOGO\BI\nexacro\nexacro_g_op3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28" y="1340768"/>
            <a:ext cx="2426724" cy="668365"/>
          </a:xfrm>
          <a:prstGeom prst="rect">
            <a:avLst/>
          </a:prstGeom>
          <a:noFill/>
        </p:spPr>
      </p:pic>
      <p:grpSp>
        <p:nvGrpSpPr>
          <p:cNvPr id="7" name="그룹 6"/>
          <p:cNvGrpSpPr/>
          <p:nvPr userDrawn="1"/>
        </p:nvGrpSpPr>
        <p:grpSpPr>
          <a:xfrm>
            <a:off x="890024" y="629072"/>
            <a:ext cx="8442300" cy="6076057"/>
            <a:chOff x="890024" y="629072"/>
            <a:chExt cx="8442300" cy="6076057"/>
          </a:xfrm>
        </p:grpSpPr>
        <p:pic>
          <p:nvPicPr>
            <p:cNvPr id="5" name="Picture 4" descr="D:\작업물\Tobe_etc\브랜드 관리\LOGO\BI\nexacro\nexacro_g_op30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5600" y="629072"/>
              <a:ext cx="2426724" cy="668365"/>
            </a:xfrm>
            <a:prstGeom prst="rect">
              <a:avLst/>
            </a:prstGeom>
            <a:noFill/>
          </p:spPr>
        </p:pic>
        <p:pic>
          <p:nvPicPr>
            <p:cNvPr id="6" name="Picture 2" descr="D:\작업물\Tobe_etc\브랜드 관리\LOGO\CI\TobeSoft(logo2010_black)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0024" y="6245696"/>
              <a:ext cx="1403450" cy="4594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내용많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작업물\Tobe_offline\PPT 마스터\V13\제품소개서_final\속지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6858000"/>
          </a:xfrm>
          <a:prstGeom prst="rect">
            <a:avLst/>
          </a:prstGeo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01272" y="6356362"/>
            <a:ext cx="23114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B30186A-08C0-47FC-8704-46D7EA8BB4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9367-A4C6-4DAB-A4B1-7F3BBA9E4731}" type="datetimeFigureOut">
              <a:rPr lang="ko-KR" altLang="en-US" smtClean="0"/>
              <a:pPr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33ADDC-818A-413F-9BB7-5C42D0D724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80" r:id="rId2"/>
    <p:sldLayoutId id="2147484076" r:id="rId3"/>
    <p:sldLayoutId id="2147484061" r:id="rId4"/>
    <p:sldLayoutId id="2147484081" r:id="rId5"/>
    <p:sldLayoutId id="2147484078" r:id="rId6"/>
    <p:sldLayoutId id="214748408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272480" y="116632"/>
            <a:ext cx="5517857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Communication Configuration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881694" y="1428736"/>
            <a:ext cx="3143272" cy="4572032"/>
          </a:xfrm>
          <a:prstGeom prst="roundRect">
            <a:avLst>
              <a:gd name="adj" fmla="val 42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81694" y="1428736"/>
            <a:ext cx="3143272" cy="571504"/>
          </a:xfrm>
          <a:prstGeom prst="roundRect">
            <a:avLst>
              <a:gd name="adj" fmla="val 2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52472" y="1428736"/>
            <a:ext cx="3143272" cy="4572032"/>
          </a:xfrm>
          <a:prstGeom prst="roundRect">
            <a:avLst>
              <a:gd name="adj" fmla="val 42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2472" y="1428736"/>
            <a:ext cx="3143272" cy="571504"/>
          </a:xfrm>
          <a:prstGeom prst="roundRect">
            <a:avLst>
              <a:gd name="adj" fmla="val 26667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42947" y="1517058"/>
            <a:ext cx="3214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+mn-ea"/>
                <a:ea typeface="돋움" pitchFamily="50" charset="-127"/>
              </a:rPr>
              <a:t>Client</a:t>
            </a:r>
            <a:r>
              <a:rPr lang="ko-KR" altLang="en-US" sz="2000" b="1" kern="0" dirty="0" smtClean="0">
                <a:solidFill>
                  <a:schemeClr val="bg1"/>
                </a:solidFill>
                <a:latin typeface="+mn-ea"/>
                <a:ea typeface="돋움" pitchFamily="50" charset="-127"/>
              </a:rPr>
              <a:t> </a:t>
            </a:r>
            <a:r>
              <a:rPr lang="en-US" altLang="ko-KR" sz="2000" b="1" kern="0" dirty="0" smtClean="0">
                <a:solidFill>
                  <a:schemeClr val="bg1"/>
                </a:solidFill>
                <a:latin typeface="+mn-ea"/>
                <a:ea typeface="돋움" pitchFamily="50" charset="-127"/>
              </a:rPr>
              <a:t>PC</a:t>
            </a:r>
            <a:endParaRPr lang="en-US" altLang="ko-KR" sz="2000" b="1" kern="0" dirty="0">
              <a:solidFill>
                <a:schemeClr val="bg1"/>
              </a:solidFill>
              <a:latin typeface="+mn-ea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457" y="1516722"/>
            <a:ext cx="3143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+mn-ea"/>
                <a:ea typeface="돋움" pitchFamily="50" charset="-127"/>
              </a:rPr>
              <a:t>Server</a:t>
            </a:r>
            <a:endParaRPr lang="en-US" altLang="ko-KR" sz="2000" b="1" kern="0" dirty="0">
              <a:solidFill>
                <a:schemeClr val="bg1"/>
              </a:solidFill>
              <a:latin typeface="+mn-ea"/>
              <a:ea typeface="돋움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36576" y="2132856"/>
            <a:ext cx="273630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80592" y="2217173"/>
            <a:ext cx="2520280" cy="285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200" b="1" dirty="0" err="1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nexacro</a:t>
            </a: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studio / Web Browser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8744" y="4714506"/>
            <a:ext cx="1080000" cy="108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48744" y="5096062"/>
            <a:ext cx="1136145" cy="285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http</a:t>
            </a:r>
            <a:r>
              <a:rPr lang="ko-KR" altLang="en-US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Adapter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177136" y="2197928"/>
            <a:ext cx="2520000" cy="82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177136" y="5009878"/>
            <a:ext cx="2520000" cy="82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5334" y="5287043"/>
            <a:ext cx="1935832" cy="349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DB or Legacy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219342" y="2561606"/>
            <a:ext cx="1080000" cy="108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80592" y="2935293"/>
            <a:ext cx="1040670" cy="285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Component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681018" y="2572364"/>
            <a:ext cx="1080000" cy="108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665270" y="2950111"/>
            <a:ext cx="1107996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transaction()</a:t>
            </a:r>
          </a:p>
        </p:txBody>
      </p:sp>
      <p:cxnSp>
        <p:nvCxnSpPr>
          <p:cNvPr id="98" name="직선 화살표 연결선 97"/>
          <p:cNvCxnSpPr/>
          <p:nvPr/>
        </p:nvCxnSpPr>
        <p:spPr>
          <a:xfrm rot="5400000">
            <a:off x="1245045" y="4184627"/>
            <a:ext cx="1080000" cy="794"/>
          </a:xfrm>
          <a:prstGeom prst="straightConnector1">
            <a:avLst/>
          </a:prstGeom>
          <a:ln w="31750">
            <a:solidFill>
              <a:srgbClr val="025D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6200000" flipH="1">
            <a:off x="2685205" y="4192207"/>
            <a:ext cx="1080000" cy="794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800000">
            <a:off x="2301872" y="5290570"/>
            <a:ext cx="332816" cy="1579"/>
          </a:xfrm>
          <a:prstGeom prst="straightConnector1">
            <a:avLst/>
          </a:prstGeom>
          <a:ln w="31750">
            <a:solidFill>
              <a:srgbClr val="025D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rot="5400000">
            <a:off x="6231970" y="4742318"/>
            <a:ext cx="612000" cy="1588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rot="16200000" flipH="1">
            <a:off x="6249176" y="3317290"/>
            <a:ext cx="576000" cy="0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4409210" y="3439758"/>
            <a:ext cx="1146466" cy="1008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92960" y="3468734"/>
            <a:ext cx="720080" cy="349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http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538215" y="3850290"/>
            <a:ext cx="918841" cy="285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 Dataset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531710" y="4069203"/>
            <a:ext cx="945452" cy="285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 Variable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544636" y="2423659"/>
            <a:ext cx="1719808" cy="349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Web Server</a:t>
            </a:r>
          </a:p>
        </p:txBody>
      </p:sp>
      <p:sp>
        <p:nvSpPr>
          <p:cNvPr id="114" name="타원 113"/>
          <p:cNvSpPr/>
          <p:nvPr/>
        </p:nvSpPr>
        <p:spPr>
          <a:xfrm>
            <a:off x="3368824" y="3633049"/>
            <a:ext cx="360040" cy="528006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736976" y="2463920"/>
            <a:ext cx="1440160" cy="965080"/>
          </a:xfrm>
          <a:prstGeom prst="bentConnector3">
            <a:avLst>
              <a:gd name="adj1" fmla="val 7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/>
          <p:nvPr/>
        </p:nvCxnSpPr>
        <p:spPr>
          <a:xfrm rot="10800000" flipV="1">
            <a:off x="3729040" y="4447870"/>
            <a:ext cx="1584000" cy="1018870"/>
          </a:xfrm>
          <a:prstGeom prst="bentConnector3">
            <a:avLst>
              <a:gd name="adj1" fmla="val -47"/>
            </a:avLst>
          </a:prstGeom>
          <a:ln w="31750">
            <a:solidFill>
              <a:srgbClr val="025D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/>
          <p:nvPr/>
        </p:nvCxnSpPr>
        <p:spPr>
          <a:xfrm rot="10800000" flipV="1">
            <a:off x="5313040" y="2852935"/>
            <a:ext cx="864096" cy="586823"/>
          </a:xfrm>
          <a:prstGeom prst="bentConnector3">
            <a:avLst>
              <a:gd name="adj1" fmla="val 99798"/>
            </a:avLst>
          </a:prstGeom>
          <a:ln w="31750">
            <a:solidFill>
              <a:srgbClr val="025D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6200000" flipH="1">
            <a:off x="6678392" y="3317290"/>
            <a:ext cx="576000" cy="0"/>
          </a:xfrm>
          <a:prstGeom prst="straightConnector1">
            <a:avLst/>
          </a:prstGeom>
          <a:ln w="31750">
            <a:solidFill>
              <a:srgbClr val="025D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rot="5400000">
            <a:off x="6662430" y="4742318"/>
            <a:ext cx="612000" cy="1588"/>
          </a:xfrm>
          <a:prstGeom prst="straightConnector1">
            <a:avLst/>
          </a:prstGeom>
          <a:ln w="31750">
            <a:solidFill>
              <a:srgbClr val="025D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1208704" y="4714506"/>
            <a:ext cx="1080000" cy="108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31084" y="5085304"/>
            <a:ext cx="918841" cy="285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 Dataset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177136" y="3609112"/>
            <a:ext cx="2520000" cy="82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609184" y="3753128"/>
            <a:ext cx="936104" cy="349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Service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641458" y="4041160"/>
            <a:ext cx="936104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96838" algn="ctr">
              <a:lnSpc>
                <a:spcPct val="115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(JSP/ASP…)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761312" y="3702636"/>
            <a:ext cx="835120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96838" indent="-96838" algn="l">
              <a:lnSpc>
                <a:spcPct val="115000"/>
              </a:lnSpc>
              <a:buNone/>
            </a:pPr>
            <a:endParaRPr lang="ko-KR" altLang="en-US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788585" y="3893413"/>
            <a:ext cx="783033" cy="285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96838" algn="ctr">
              <a:lnSpc>
                <a:spcPct val="115000"/>
              </a:lnSpc>
              <a:buNone/>
            </a:pPr>
            <a:r>
              <a:rPr lang="en-US" altLang="ko-KR" sz="1200" b="1" dirty="0" smtClean="0">
                <a:solidFill>
                  <a:srgbClr val="2B5B48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X-API</a:t>
            </a:r>
            <a:endParaRPr lang="en-US" altLang="ko-KR" sz="1200" b="1" dirty="0" smtClean="0">
              <a:solidFill>
                <a:srgbClr val="2B5B48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27" name="꺾인 연결선 126"/>
          <p:cNvCxnSpPr/>
          <p:nvPr/>
        </p:nvCxnSpPr>
        <p:spPr>
          <a:xfrm flipV="1">
            <a:off x="3728864" y="4437112"/>
            <a:ext cx="1008000" cy="540000"/>
          </a:xfrm>
          <a:prstGeom prst="bentConnector3">
            <a:avLst>
              <a:gd name="adj1" fmla="val 10004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41119</TotalTime>
  <Words>32</Words>
  <Application>Microsoft Office PowerPoint</Application>
  <PresentationFormat>A4 용지(210x297mm)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투비소프트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마케팅팀</dc:creator>
  <cp:lastModifiedBy>jhhan</cp:lastModifiedBy>
  <cp:revision>1889</cp:revision>
  <cp:lastPrinted>2012-04-03T08:20:55Z</cp:lastPrinted>
  <dcterms:created xsi:type="dcterms:W3CDTF">2008-08-04T06:06:28Z</dcterms:created>
  <dcterms:modified xsi:type="dcterms:W3CDTF">2017-06-28T08:08:22Z</dcterms:modified>
</cp:coreProperties>
</file>