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1" r:id="rId4"/>
    <p:sldMasterId id="214748367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embeddedFontLst>
    <p:embeddedFont>
      <p:font typeface="Gill Sans"/>
      <p:regular r:id="rId19"/>
      <p:bold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GillSans-bold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font" Target="fonts/GillSans-regular.fntdata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c61ab7ae2e_0_5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c61ab7ae2e_0_5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ce0ded007e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ce0ded007e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ce0ded007e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ce0ded007e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ce26fa617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ce26fa617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c61ab7ae2e_0_3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c61ab7ae2e_0_3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c61ab7ae2e_0_6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c61ab7ae2e_0_6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c61ab7ae2e_0_7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c61ab7ae2e_0_7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ccfab20c21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ccfab20c21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c61ab7ae2e_0_7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c61ab7ae2e_0_7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ccfab20c21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ccfab20c21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ccfab20c21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ccfab20c21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ce0ded007e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ce0ded007e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e de titre" type="title">
  <p:cSld name="TITLE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/>
          <p:nvPr/>
        </p:nvSpPr>
        <p:spPr>
          <a:xfrm>
            <a:off x="334900" y="2314324"/>
            <a:ext cx="8447100" cy="247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>
            <p:ph type="ctrTitle"/>
          </p:nvPr>
        </p:nvSpPr>
        <p:spPr>
          <a:xfrm>
            <a:off x="435893" y="765323"/>
            <a:ext cx="8245200" cy="1106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Gill Sans"/>
              <a:buNone/>
              <a:defRPr sz="2700">
                <a:solidFill>
                  <a:schemeClr val="accent1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2" name="Google Shape;62;p14"/>
          <p:cNvSpPr txBox="1"/>
          <p:nvPr>
            <p:ph idx="1" type="subTitle"/>
          </p:nvPr>
        </p:nvSpPr>
        <p:spPr>
          <a:xfrm>
            <a:off x="435895" y="1871584"/>
            <a:ext cx="8245200" cy="4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l">
              <a:spcBef>
                <a:spcPts val="200"/>
              </a:spcBef>
              <a:spcAft>
                <a:spcPts val="0"/>
              </a:spcAft>
              <a:buSzPts val="1100"/>
              <a:buNone/>
              <a:defRPr sz="1200" cap="none">
                <a:solidFill>
                  <a:schemeClr val="accent2"/>
                </a:solidFill>
              </a:defRPr>
            </a:lvl1pPr>
            <a:lvl2pPr lvl="1" rtl="0" algn="ctr">
              <a:spcBef>
                <a:spcPts val="50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2pPr>
            <a:lvl3pPr lvl="2" rtl="0" algn="ctr">
              <a:spcBef>
                <a:spcPts val="500"/>
              </a:spcBef>
              <a:spcAft>
                <a:spcPts val="0"/>
              </a:spcAft>
              <a:buSzPts val="1000"/>
              <a:buNone/>
              <a:defRPr>
                <a:solidFill>
                  <a:srgbClr val="888888"/>
                </a:solidFill>
              </a:defRPr>
            </a:lvl3pPr>
            <a:lvl4pPr lvl="3" rtl="0" algn="ctr">
              <a:spcBef>
                <a:spcPts val="500"/>
              </a:spcBef>
              <a:spcAft>
                <a:spcPts val="0"/>
              </a:spcAft>
              <a:buSzPts val="800"/>
              <a:buNone/>
              <a:defRPr>
                <a:solidFill>
                  <a:srgbClr val="888888"/>
                </a:solidFill>
              </a:defRPr>
            </a:lvl4pPr>
            <a:lvl5pPr lvl="4" rtl="0" algn="ctr">
              <a:spcBef>
                <a:spcPts val="500"/>
              </a:spcBef>
              <a:spcAft>
                <a:spcPts val="0"/>
              </a:spcAft>
              <a:buSzPts val="800"/>
              <a:buNone/>
              <a:defRPr>
                <a:solidFill>
                  <a:srgbClr val="888888"/>
                </a:solidFill>
              </a:defRPr>
            </a:lvl5pPr>
            <a:lvl6pPr lvl="5" rtl="0" algn="ctr">
              <a:spcBef>
                <a:spcPts val="500"/>
              </a:spcBef>
              <a:spcAft>
                <a:spcPts val="0"/>
              </a:spcAft>
              <a:buSzPts val="800"/>
              <a:buNone/>
              <a:defRPr>
                <a:solidFill>
                  <a:srgbClr val="888888"/>
                </a:solidFill>
              </a:defRPr>
            </a:lvl6pPr>
            <a:lvl7pPr lvl="6" rtl="0" algn="ctr">
              <a:spcBef>
                <a:spcPts val="500"/>
              </a:spcBef>
              <a:spcAft>
                <a:spcPts val="0"/>
              </a:spcAft>
              <a:buSzPts val="800"/>
              <a:buNone/>
              <a:defRPr>
                <a:solidFill>
                  <a:srgbClr val="888888"/>
                </a:solidFill>
              </a:defRPr>
            </a:lvl7pPr>
            <a:lvl8pPr lvl="7" rtl="0" algn="ctr">
              <a:spcBef>
                <a:spcPts val="500"/>
              </a:spcBef>
              <a:spcAft>
                <a:spcPts val="0"/>
              </a:spcAft>
              <a:buSzPts val="800"/>
              <a:buNone/>
              <a:defRPr>
                <a:solidFill>
                  <a:srgbClr val="888888"/>
                </a:solidFill>
              </a:defRPr>
            </a:lvl8pPr>
            <a:lvl9pPr lvl="8" rtl="0" algn="ctr">
              <a:spcBef>
                <a:spcPts val="500"/>
              </a:spcBef>
              <a:spcAft>
                <a:spcPts val="500"/>
              </a:spcAft>
              <a:buSzPts val="8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63" name="Google Shape;63;p14"/>
          <p:cNvSpPr txBox="1"/>
          <p:nvPr>
            <p:ph idx="10" type="dt"/>
          </p:nvPr>
        </p:nvSpPr>
        <p:spPr>
          <a:xfrm>
            <a:off x="5704463" y="446710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2D58AC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4" name="Google Shape;64;p14"/>
          <p:cNvSpPr txBox="1"/>
          <p:nvPr>
            <p:ph idx="11" type="ftr"/>
          </p:nvPr>
        </p:nvSpPr>
        <p:spPr>
          <a:xfrm>
            <a:off x="435894" y="4463858"/>
            <a:ext cx="5187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2D58AC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5" name="Google Shape;65;p14"/>
          <p:cNvSpPr txBox="1"/>
          <p:nvPr>
            <p:ph idx="12" type="sldNum"/>
          </p:nvPr>
        </p:nvSpPr>
        <p:spPr>
          <a:xfrm>
            <a:off x="7918725" y="4467103"/>
            <a:ext cx="762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contenu" type="obj">
  <p:cSld name="OBJEC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/>
          <p:nvPr/>
        </p:nvSpPr>
        <p:spPr>
          <a:xfrm>
            <a:off x="330214" y="460805"/>
            <a:ext cx="8481900" cy="891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5"/>
          <p:cNvSpPr txBox="1"/>
          <p:nvPr>
            <p:ph type="title"/>
          </p:nvPr>
        </p:nvSpPr>
        <p:spPr>
          <a:xfrm>
            <a:off x="435894" y="526617"/>
            <a:ext cx="8272200" cy="760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435894" y="1635372"/>
            <a:ext cx="8272200" cy="275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304800" lvl="0" marL="457200" rtl="0" algn="l">
              <a:spcBef>
                <a:spcPts val="300"/>
              </a:spcBef>
              <a:spcAft>
                <a:spcPts val="0"/>
              </a:spcAft>
              <a:buSzPts val="1200"/>
              <a:buChar char="◼"/>
              <a:defRPr/>
            </a:lvl1pPr>
            <a:lvl2pPr indent="-304800" lvl="1" marL="914400" rtl="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2pPr>
            <a:lvl3pPr indent="-304800" lvl="2" marL="1371600" rtl="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3pPr>
            <a:lvl4pPr indent="-304800" lvl="3" marL="1828800" rtl="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4pPr>
            <a:lvl5pPr indent="-304800" lvl="4" marL="2286000" rtl="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5pPr>
            <a:lvl6pPr indent="-304800" lvl="5" marL="2743200" rtl="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6pPr>
            <a:lvl7pPr indent="-304800" lvl="6" marL="3200400" rtl="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7pPr>
            <a:lvl8pPr indent="-304800" lvl="7" marL="3657600" rtl="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8pPr>
            <a:lvl9pPr indent="-304800" lvl="8" marL="4114800" rtl="0" algn="l">
              <a:spcBef>
                <a:spcPts val="500"/>
              </a:spcBef>
              <a:spcAft>
                <a:spcPts val="500"/>
              </a:spcAft>
              <a:buSzPts val="1200"/>
              <a:buChar char="◼"/>
              <a:defRPr/>
            </a:lvl9pPr>
          </a:lstStyle>
          <a:p/>
        </p:txBody>
      </p:sp>
      <p:sp>
        <p:nvSpPr>
          <p:cNvPr id="70" name="Google Shape;70;p15"/>
          <p:cNvSpPr txBox="1"/>
          <p:nvPr>
            <p:ph idx="10" type="dt"/>
          </p:nvPr>
        </p:nvSpPr>
        <p:spPr>
          <a:xfrm>
            <a:off x="5704463" y="446710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1" name="Google Shape;71;p15"/>
          <p:cNvSpPr txBox="1"/>
          <p:nvPr>
            <p:ph idx="11" type="ftr"/>
          </p:nvPr>
        </p:nvSpPr>
        <p:spPr>
          <a:xfrm>
            <a:off x="435894" y="4463858"/>
            <a:ext cx="5187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2" name="Google Shape;72;p15"/>
          <p:cNvSpPr txBox="1"/>
          <p:nvPr>
            <p:ph idx="12" type="sldNum"/>
          </p:nvPr>
        </p:nvSpPr>
        <p:spPr>
          <a:xfrm>
            <a:off x="7918725" y="4467103"/>
            <a:ext cx="789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-tête de section" type="secHead">
  <p:cSld name="SECTION_HEADER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/>
          <p:nvPr/>
        </p:nvSpPr>
        <p:spPr>
          <a:xfrm>
            <a:off x="335863" y="3856480"/>
            <a:ext cx="8468100" cy="94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6"/>
          <p:cNvSpPr txBox="1"/>
          <p:nvPr>
            <p:ph type="title"/>
          </p:nvPr>
        </p:nvSpPr>
        <p:spPr>
          <a:xfrm>
            <a:off x="435895" y="2282932"/>
            <a:ext cx="8272200" cy="1123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Gill Sans"/>
              <a:buNone/>
              <a:defRPr b="0" sz="2700" cap="none">
                <a:solidFill>
                  <a:schemeClr val="accent1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435894" y="3406063"/>
            <a:ext cx="8272200" cy="450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rtl="0" algn="l">
              <a:spcBef>
                <a:spcPts val="300"/>
              </a:spcBef>
              <a:spcAft>
                <a:spcPts val="0"/>
              </a:spcAft>
              <a:buSzPts val="1200"/>
              <a:buNone/>
              <a:defRPr sz="1400" cap="none">
                <a:solidFill>
                  <a:schemeClr val="accent2"/>
                </a:solidFill>
              </a:defRPr>
            </a:lvl1pPr>
            <a:lvl2pPr indent="-228600" lvl="1" marL="914400" rtl="0" algn="l">
              <a:spcBef>
                <a:spcPts val="500"/>
              </a:spcBef>
              <a:spcAft>
                <a:spcPts val="0"/>
              </a:spcAft>
              <a:buSzPts val="1200"/>
              <a:buNone/>
              <a:defRPr sz="1400">
                <a:solidFill>
                  <a:srgbClr val="888888"/>
                </a:solidFill>
              </a:defRPr>
            </a:lvl2pPr>
            <a:lvl3pPr indent="-228600" lvl="2" marL="1371600" rtl="0" algn="l">
              <a:spcBef>
                <a:spcPts val="500"/>
              </a:spcBef>
              <a:spcAft>
                <a:spcPts val="0"/>
              </a:spcAft>
              <a:buSzPts val="110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rtl="0" algn="l">
              <a:spcBef>
                <a:spcPts val="500"/>
              </a:spcBef>
              <a:spcAft>
                <a:spcPts val="0"/>
              </a:spcAft>
              <a:buSzPts val="1000"/>
              <a:buNone/>
              <a:defRPr sz="1100">
                <a:solidFill>
                  <a:srgbClr val="888888"/>
                </a:solidFill>
              </a:defRPr>
            </a:lvl4pPr>
            <a:lvl5pPr indent="-228600" lvl="4" marL="2286000" rtl="0" algn="l">
              <a:spcBef>
                <a:spcPts val="500"/>
              </a:spcBef>
              <a:spcAft>
                <a:spcPts val="0"/>
              </a:spcAft>
              <a:buSzPts val="1000"/>
              <a:buNone/>
              <a:defRPr sz="1100">
                <a:solidFill>
                  <a:srgbClr val="888888"/>
                </a:solidFill>
              </a:defRPr>
            </a:lvl5pPr>
            <a:lvl6pPr indent="-228600" lvl="5" marL="2743200" rtl="0" algn="l">
              <a:spcBef>
                <a:spcPts val="500"/>
              </a:spcBef>
              <a:spcAft>
                <a:spcPts val="0"/>
              </a:spcAft>
              <a:buSzPts val="1000"/>
              <a:buNone/>
              <a:defRPr sz="1100">
                <a:solidFill>
                  <a:srgbClr val="888888"/>
                </a:solidFill>
              </a:defRPr>
            </a:lvl6pPr>
            <a:lvl7pPr indent="-228600" lvl="6" marL="3200400" rtl="0" algn="l">
              <a:spcBef>
                <a:spcPts val="500"/>
              </a:spcBef>
              <a:spcAft>
                <a:spcPts val="0"/>
              </a:spcAft>
              <a:buSzPts val="1000"/>
              <a:buNone/>
              <a:defRPr sz="1100">
                <a:solidFill>
                  <a:srgbClr val="888888"/>
                </a:solidFill>
              </a:defRPr>
            </a:lvl7pPr>
            <a:lvl8pPr indent="-228600" lvl="7" marL="3657600" rtl="0" algn="l">
              <a:spcBef>
                <a:spcPts val="500"/>
              </a:spcBef>
              <a:spcAft>
                <a:spcPts val="0"/>
              </a:spcAft>
              <a:buSzPts val="1000"/>
              <a:buNone/>
              <a:defRPr sz="1100">
                <a:solidFill>
                  <a:srgbClr val="888888"/>
                </a:solidFill>
              </a:defRPr>
            </a:lvl8pPr>
            <a:lvl9pPr indent="-228600" lvl="8" marL="4114800" rtl="0" algn="l">
              <a:spcBef>
                <a:spcPts val="500"/>
              </a:spcBef>
              <a:spcAft>
                <a:spcPts val="500"/>
              </a:spcAft>
              <a:buSzPts val="1000"/>
              <a:buNone/>
              <a:defRPr sz="11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7" name="Google Shape;77;p16"/>
          <p:cNvSpPr txBox="1"/>
          <p:nvPr>
            <p:ph idx="10" type="dt"/>
          </p:nvPr>
        </p:nvSpPr>
        <p:spPr>
          <a:xfrm>
            <a:off x="5704463" y="446710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2D58AC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8" name="Google Shape;78;p16"/>
          <p:cNvSpPr txBox="1"/>
          <p:nvPr>
            <p:ph idx="11" type="ftr"/>
          </p:nvPr>
        </p:nvSpPr>
        <p:spPr>
          <a:xfrm>
            <a:off x="435894" y="4463858"/>
            <a:ext cx="5187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2D58AC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9" name="Google Shape;79;p16"/>
          <p:cNvSpPr txBox="1"/>
          <p:nvPr>
            <p:ph idx="12" type="sldNum"/>
          </p:nvPr>
        </p:nvSpPr>
        <p:spPr>
          <a:xfrm>
            <a:off x="7918725" y="4467103"/>
            <a:ext cx="789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ux contenus" type="twoObj">
  <p:cSld name="TWO_OBJECTS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/>
          <p:nvPr/>
        </p:nvSpPr>
        <p:spPr>
          <a:xfrm>
            <a:off x="334486" y="454916"/>
            <a:ext cx="8475000" cy="94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7"/>
          <p:cNvSpPr txBox="1"/>
          <p:nvPr>
            <p:ph type="title"/>
          </p:nvPr>
        </p:nvSpPr>
        <p:spPr>
          <a:xfrm>
            <a:off x="435895" y="547244"/>
            <a:ext cx="8272200" cy="741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435895" y="1671002"/>
            <a:ext cx="4066800" cy="272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304800" lvl="0" marL="457200" rtl="0" algn="l">
              <a:spcBef>
                <a:spcPts val="300"/>
              </a:spcBef>
              <a:spcAft>
                <a:spcPts val="0"/>
              </a:spcAft>
              <a:buSzPts val="1200"/>
              <a:buChar char="◼"/>
              <a:defRPr/>
            </a:lvl1pPr>
            <a:lvl2pPr indent="-304800" lvl="1" marL="914400" rtl="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2pPr>
            <a:lvl3pPr indent="-304800" lvl="2" marL="1371600" rtl="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3pPr>
            <a:lvl4pPr indent="-304800" lvl="3" marL="1828800" rtl="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4pPr>
            <a:lvl5pPr indent="-304800" lvl="4" marL="2286000" rtl="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5pPr>
            <a:lvl6pPr indent="-304800" lvl="5" marL="2743200" rtl="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6pPr>
            <a:lvl7pPr indent="-304800" lvl="6" marL="3200400" rtl="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7pPr>
            <a:lvl8pPr indent="-304800" lvl="7" marL="3657600" rtl="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8pPr>
            <a:lvl9pPr indent="-304800" lvl="8" marL="4114800" rtl="0" algn="l">
              <a:spcBef>
                <a:spcPts val="500"/>
              </a:spcBef>
              <a:spcAft>
                <a:spcPts val="500"/>
              </a:spcAft>
              <a:buSzPts val="1200"/>
              <a:buChar char="◼"/>
              <a:defRPr/>
            </a:lvl9pPr>
          </a:lstStyle>
          <a:p/>
        </p:txBody>
      </p:sp>
      <p:sp>
        <p:nvSpPr>
          <p:cNvPr id="84" name="Google Shape;84;p17"/>
          <p:cNvSpPr txBox="1"/>
          <p:nvPr>
            <p:ph idx="2" type="body"/>
          </p:nvPr>
        </p:nvSpPr>
        <p:spPr>
          <a:xfrm>
            <a:off x="4641313" y="1671002"/>
            <a:ext cx="4066800" cy="272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304800" lvl="0" marL="457200" rtl="0" algn="l">
              <a:spcBef>
                <a:spcPts val="300"/>
              </a:spcBef>
              <a:spcAft>
                <a:spcPts val="0"/>
              </a:spcAft>
              <a:buSzPts val="1200"/>
              <a:buChar char="◼"/>
              <a:defRPr/>
            </a:lvl1pPr>
            <a:lvl2pPr indent="-304800" lvl="1" marL="914400" rtl="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2pPr>
            <a:lvl3pPr indent="-304800" lvl="2" marL="1371600" rtl="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3pPr>
            <a:lvl4pPr indent="-304800" lvl="3" marL="1828800" rtl="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4pPr>
            <a:lvl5pPr indent="-304800" lvl="4" marL="2286000" rtl="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5pPr>
            <a:lvl6pPr indent="-304800" lvl="5" marL="2743200" rtl="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6pPr>
            <a:lvl7pPr indent="-304800" lvl="6" marL="3200400" rtl="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7pPr>
            <a:lvl8pPr indent="-304800" lvl="7" marL="3657600" rtl="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8pPr>
            <a:lvl9pPr indent="-304800" lvl="8" marL="4114800" rtl="0" algn="l">
              <a:spcBef>
                <a:spcPts val="500"/>
              </a:spcBef>
              <a:spcAft>
                <a:spcPts val="500"/>
              </a:spcAft>
              <a:buSzPts val="1200"/>
              <a:buChar char="◼"/>
              <a:defRPr/>
            </a:lvl9pPr>
          </a:lstStyle>
          <a:p/>
        </p:txBody>
      </p:sp>
      <p:sp>
        <p:nvSpPr>
          <p:cNvPr id="85" name="Google Shape;85;p17"/>
          <p:cNvSpPr txBox="1"/>
          <p:nvPr>
            <p:ph idx="10" type="dt"/>
          </p:nvPr>
        </p:nvSpPr>
        <p:spPr>
          <a:xfrm>
            <a:off x="5704463" y="446710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6" name="Google Shape;86;p17"/>
          <p:cNvSpPr txBox="1"/>
          <p:nvPr>
            <p:ph idx="11" type="ftr"/>
          </p:nvPr>
        </p:nvSpPr>
        <p:spPr>
          <a:xfrm>
            <a:off x="435894" y="4463858"/>
            <a:ext cx="5187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7" name="Google Shape;87;p17"/>
          <p:cNvSpPr txBox="1"/>
          <p:nvPr>
            <p:ph idx="12" type="sldNum"/>
          </p:nvPr>
        </p:nvSpPr>
        <p:spPr>
          <a:xfrm>
            <a:off x="7918725" y="4467103"/>
            <a:ext cx="789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ison" type="twoTxTwoObj">
  <p:cSld name="TWO_OBJECTS_WITH_TEX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/>
          <p:nvPr/>
        </p:nvSpPr>
        <p:spPr>
          <a:xfrm>
            <a:off x="334486" y="454916"/>
            <a:ext cx="8475000" cy="94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8"/>
          <p:cNvSpPr txBox="1"/>
          <p:nvPr>
            <p:ph type="title"/>
          </p:nvPr>
        </p:nvSpPr>
        <p:spPr>
          <a:xfrm>
            <a:off x="435895" y="547244"/>
            <a:ext cx="8272200" cy="741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665414" y="1688169"/>
            <a:ext cx="38154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rtl="0" algn="l">
              <a:spcBef>
                <a:spcPts val="300"/>
              </a:spcBef>
              <a:spcAft>
                <a:spcPts val="0"/>
              </a:spcAft>
              <a:buSzPts val="1500"/>
              <a:buNone/>
              <a:defRPr b="0" sz="1700">
                <a:solidFill>
                  <a:schemeClr val="accent2"/>
                </a:solidFill>
              </a:defRPr>
            </a:lvl1pPr>
            <a:lvl2pPr indent="-228600" lvl="1" marL="914400" rtl="0" algn="l">
              <a:spcBef>
                <a:spcPts val="500"/>
              </a:spcBef>
              <a:spcAft>
                <a:spcPts val="0"/>
              </a:spcAft>
              <a:buSzPts val="1400"/>
              <a:buNone/>
              <a:defRPr b="1" sz="1500"/>
            </a:lvl2pPr>
            <a:lvl3pPr indent="-228600" lvl="2" marL="1371600" rtl="0" algn="l">
              <a:spcBef>
                <a:spcPts val="500"/>
              </a:spcBef>
              <a:spcAft>
                <a:spcPts val="0"/>
              </a:spcAft>
              <a:buSzPts val="1200"/>
              <a:buNone/>
              <a:defRPr b="1" sz="1400"/>
            </a:lvl3pPr>
            <a:lvl4pPr indent="-228600" lvl="3" marL="1828800" rtl="0" algn="l">
              <a:spcBef>
                <a:spcPts val="500"/>
              </a:spcBef>
              <a:spcAft>
                <a:spcPts val="0"/>
              </a:spcAft>
              <a:buSzPts val="1100"/>
              <a:buNone/>
              <a:defRPr b="1" sz="1200"/>
            </a:lvl4pPr>
            <a:lvl5pPr indent="-228600" lvl="4" marL="2286000" rtl="0" algn="l">
              <a:spcBef>
                <a:spcPts val="500"/>
              </a:spcBef>
              <a:spcAft>
                <a:spcPts val="0"/>
              </a:spcAft>
              <a:buSzPts val="1100"/>
              <a:buNone/>
              <a:defRPr b="1" sz="1200"/>
            </a:lvl5pPr>
            <a:lvl6pPr indent="-228600" lvl="5" marL="2743200" rtl="0" algn="l">
              <a:spcBef>
                <a:spcPts val="500"/>
              </a:spcBef>
              <a:spcAft>
                <a:spcPts val="0"/>
              </a:spcAft>
              <a:buSzPts val="1100"/>
              <a:buNone/>
              <a:defRPr b="1" sz="1200"/>
            </a:lvl6pPr>
            <a:lvl7pPr indent="-228600" lvl="6" marL="3200400" rtl="0" algn="l">
              <a:spcBef>
                <a:spcPts val="500"/>
              </a:spcBef>
              <a:spcAft>
                <a:spcPts val="0"/>
              </a:spcAft>
              <a:buSzPts val="1100"/>
              <a:buNone/>
              <a:defRPr b="1" sz="1200"/>
            </a:lvl7pPr>
            <a:lvl8pPr indent="-228600" lvl="7" marL="3657600" rtl="0" algn="l">
              <a:spcBef>
                <a:spcPts val="500"/>
              </a:spcBef>
              <a:spcAft>
                <a:spcPts val="0"/>
              </a:spcAft>
              <a:buSzPts val="1100"/>
              <a:buNone/>
              <a:defRPr b="1" sz="1200"/>
            </a:lvl8pPr>
            <a:lvl9pPr indent="-228600" lvl="8" marL="4114800" rtl="0" algn="l">
              <a:spcBef>
                <a:spcPts val="500"/>
              </a:spcBef>
              <a:spcAft>
                <a:spcPts val="500"/>
              </a:spcAft>
              <a:buSzPts val="1100"/>
              <a:buNone/>
              <a:defRPr b="1" sz="1200"/>
            </a:lvl9pPr>
          </a:lstStyle>
          <a:p/>
        </p:txBody>
      </p:sp>
      <p:sp>
        <p:nvSpPr>
          <p:cNvPr id="92" name="Google Shape;92;p18"/>
          <p:cNvSpPr txBox="1"/>
          <p:nvPr>
            <p:ph idx="2" type="body"/>
          </p:nvPr>
        </p:nvSpPr>
        <p:spPr>
          <a:xfrm>
            <a:off x="435895" y="2194539"/>
            <a:ext cx="4044900" cy="22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04800" lvl="0" marL="457200" rtl="0" algn="l">
              <a:spcBef>
                <a:spcPts val="300"/>
              </a:spcBef>
              <a:spcAft>
                <a:spcPts val="0"/>
              </a:spcAft>
              <a:buSzPts val="1200"/>
              <a:buChar char="◼"/>
              <a:defRPr/>
            </a:lvl1pPr>
            <a:lvl2pPr indent="-304800" lvl="1" marL="914400" rtl="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2pPr>
            <a:lvl3pPr indent="-304800" lvl="2" marL="1371600" rtl="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3pPr>
            <a:lvl4pPr indent="-304800" lvl="3" marL="1828800" rtl="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4pPr>
            <a:lvl5pPr indent="-304800" lvl="4" marL="2286000" rtl="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5pPr>
            <a:lvl6pPr indent="-304800" lvl="5" marL="2743200" rtl="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6pPr>
            <a:lvl7pPr indent="-304800" lvl="6" marL="3200400" rtl="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7pPr>
            <a:lvl8pPr indent="-304800" lvl="7" marL="3657600" rtl="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8pPr>
            <a:lvl9pPr indent="-304800" lvl="8" marL="4114800" rtl="0" algn="l">
              <a:spcBef>
                <a:spcPts val="500"/>
              </a:spcBef>
              <a:spcAft>
                <a:spcPts val="500"/>
              </a:spcAft>
              <a:buSzPts val="1200"/>
              <a:buChar char="◼"/>
              <a:defRPr/>
            </a:lvl9pPr>
          </a:lstStyle>
          <a:p/>
        </p:txBody>
      </p:sp>
      <p:sp>
        <p:nvSpPr>
          <p:cNvPr id="93" name="Google Shape;93;p18"/>
          <p:cNvSpPr txBox="1"/>
          <p:nvPr>
            <p:ph idx="3" type="body"/>
          </p:nvPr>
        </p:nvSpPr>
        <p:spPr>
          <a:xfrm>
            <a:off x="4892801" y="1688169"/>
            <a:ext cx="3815400" cy="4149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rtl="0" algn="l">
              <a:spcBef>
                <a:spcPts val="300"/>
              </a:spcBef>
              <a:spcAft>
                <a:spcPts val="0"/>
              </a:spcAft>
              <a:buSzPts val="1500"/>
              <a:buNone/>
              <a:defRPr b="0" sz="1700">
                <a:solidFill>
                  <a:schemeClr val="accent2"/>
                </a:solidFill>
              </a:defRPr>
            </a:lvl1pPr>
            <a:lvl2pPr indent="-228600" lvl="1" marL="914400" rtl="0" algn="l">
              <a:spcBef>
                <a:spcPts val="500"/>
              </a:spcBef>
              <a:spcAft>
                <a:spcPts val="0"/>
              </a:spcAft>
              <a:buSzPts val="1400"/>
              <a:buNone/>
              <a:defRPr b="1" sz="1500"/>
            </a:lvl2pPr>
            <a:lvl3pPr indent="-228600" lvl="2" marL="1371600" rtl="0" algn="l">
              <a:spcBef>
                <a:spcPts val="500"/>
              </a:spcBef>
              <a:spcAft>
                <a:spcPts val="0"/>
              </a:spcAft>
              <a:buSzPts val="1200"/>
              <a:buNone/>
              <a:defRPr b="1" sz="1400"/>
            </a:lvl3pPr>
            <a:lvl4pPr indent="-228600" lvl="3" marL="1828800" rtl="0" algn="l">
              <a:spcBef>
                <a:spcPts val="500"/>
              </a:spcBef>
              <a:spcAft>
                <a:spcPts val="0"/>
              </a:spcAft>
              <a:buSzPts val="1100"/>
              <a:buNone/>
              <a:defRPr b="1" sz="1200"/>
            </a:lvl4pPr>
            <a:lvl5pPr indent="-228600" lvl="4" marL="2286000" rtl="0" algn="l">
              <a:spcBef>
                <a:spcPts val="500"/>
              </a:spcBef>
              <a:spcAft>
                <a:spcPts val="0"/>
              </a:spcAft>
              <a:buSzPts val="1100"/>
              <a:buNone/>
              <a:defRPr b="1" sz="1200"/>
            </a:lvl5pPr>
            <a:lvl6pPr indent="-228600" lvl="5" marL="2743200" rtl="0" algn="l">
              <a:spcBef>
                <a:spcPts val="500"/>
              </a:spcBef>
              <a:spcAft>
                <a:spcPts val="0"/>
              </a:spcAft>
              <a:buSzPts val="1100"/>
              <a:buNone/>
              <a:defRPr b="1" sz="1200"/>
            </a:lvl6pPr>
            <a:lvl7pPr indent="-228600" lvl="6" marL="3200400" rtl="0" algn="l">
              <a:spcBef>
                <a:spcPts val="500"/>
              </a:spcBef>
              <a:spcAft>
                <a:spcPts val="0"/>
              </a:spcAft>
              <a:buSzPts val="1100"/>
              <a:buNone/>
              <a:defRPr b="1" sz="1200"/>
            </a:lvl7pPr>
            <a:lvl8pPr indent="-228600" lvl="7" marL="3657600" rtl="0" algn="l">
              <a:spcBef>
                <a:spcPts val="500"/>
              </a:spcBef>
              <a:spcAft>
                <a:spcPts val="0"/>
              </a:spcAft>
              <a:buSzPts val="1100"/>
              <a:buNone/>
              <a:defRPr b="1" sz="1200"/>
            </a:lvl8pPr>
            <a:lvl9pPr indent="-228600" lvl="8" marL="4114800" rtl="0" algn="l">
              <a:spcBef>
                <a:spcPts val="500"/>
              </a:spcBef>
              <a:spcAft>
                <a:spcPts val="500"/>
              </a:spcAft>
              <a:buSzPts val="1100"/>
              <a:buNone/>
              <a:defRPr b="1" sz="1200"/>
            </a:lvl9pPr>
          </a:lstStyle>
          <a:p/>
        </p:txBody>
      </p:sp>
      <p:sp>
        <p:nvSpPr>
          <p:cNvPr id="94" name="Google Shape;94;p18"/>
          <p:cNvSpPr txBox="1"/>
          <p:nvPr>
            <p:ph idx="4" type="body"/>
          </p:nvPr>
        </p:nvSpPr>
        <p:spPr>
          <a:xfrm>
            <a:off x="4663282" y="2194539"/>
            <a:ext cx="4044900" cy="22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04800" lvl="0" marL="457200" rtl="0" algn="l">
              <a:spcBef>
                <a:spcPts val="300"/>
              </a:spcBef>
              <a:spcAft>
                <a:spcPts val="0"/>
              </a:spcAft>
              <a:buSzPts val="1200"/>
              <a:buChar char="◼"/>
              <a:defRPr/>
            </a:lvl1pPr>
            <a:lvl2pPr indent="-304800" lvl="1" marL="914400" rtl="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2pPr>
            <a:lvl3pPr indent="-304800" lvl="2" marL="1371600" rtl="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3pPr>
            <a:lvl4pPr indent="-304800" lvl="3" marL="1828800" rtl="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4pPr>
            <a:lvl5pPr indent="-304800" lvl="4" marL="2286000" rtl="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5pPr>
            <a:lvl6pPr indent="-304800" lvl="5" marL="2743200" rtl="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6pPr>
            <a:lvl7pPr indent="-304800" lvl="6" marL="3200400" rtl="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7pPr>
            <a:lvl8pPr indent="-304800" lvl="7" marL="3657600" rtl="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8pPr>
            <a:lvl9pPr indent="-304800" lvl="8" marL="4114800" rtl="0" algn="l">
              <a:spcBef>
                <a:spcPts val="500"/>
              </a:spcBef>
              <a:spcAft>
                <a:spcPts val="500"/>
              </a:spcAft>
              <a:buSzPts val="1200"/>
              <a:buChar char="◼"/>
              <a:defRPr/>
            </a:lvl9pPr>
          </a:lstStyle>
          <a:p/>
        </p:txBody>
      </p:sp>
      <p:sp>
        <p:nvSpPr>
          <p:cNvPr id="95" name="Google Shape;95;p18"/>
          <p:cNvSpPr txBox="1"/>
          <p:nvPr>
            <p:ph idx="10" type="dt"/>
          </p:nvPr>
        </p:nvSpPr>
        <p:spPr>
          <a:xfrm>
            <a:off x="5704463" y="446710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6" name="Google Shape;96;p18"/>
          <p:cNvSpPr txBox="1"/>
          <p:nvPr>
            <p:ph idx="11" type="ftr"/>
          </p:nvPr>
        </p:nvSpPr>
        <p:spPr>
          <a:xfrm>
            <a:off x="435894" y="4463858"/>
            <a:ext cx="5187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7" name="Google Shape;97;p18"/>
          <p:cNvSpPr txBox="1"/>
          <p:nvPr>
            <p:ph idx="12" type="sldNum"/>
          </p:nvPr>
        </p:nvSpPr>
        <p:spPr>
          <a:xfrm>
            <a:off x="7918725" y="4467103"/>
            <a:ext cx="789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uniquement" type="titleOnly">
  <p:cSld name="TITLE_ONLY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idx="10" type="dt"/>
          </p:nvPr>
        </p:nvSpPr>
        <p:spPr>
          <a:xfrm>
            <a:off x="5704463" y="446710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0" name="Google Shape;100;p19"/>
          <p:cNvSpPr txBox="1"/>
          <p:nvPr>
            <p:ph idx="11" type="ftr"/>
          </p:nvPr>
        </p:nvSpPr>
        <p:spPr>
          <a:xfrm>
            <a:off x="435894" y="4463858"/>
            <a:ext cx="5187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1" name="Google Shape;101;p19"/>
          <p:cNvSpPr txBox="1"/>
          <p:nvPr>
            <p:ph idx="12" type="sldNum"/>
          </p:nvPr>
        </p:nvSpPr>
        <p:spPr>
          <a:xfrm>
            <a:off x="7918725" y="4467103"/>
            <a:ext cx="789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02" name="Google Shape;102;p19"/>
          <p:cNvSpPr/>
          <p:nvPr/>
        </p:nvSpPr>
        <p:spPr>
          <a:xfrm>
            <a:off x="330512" y="454916"/>
            <a:ext cx="8475000" cy="94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9"/>
          <p:cNvSpPr txBox="1"/>
          <p:nvPr>
            <p:ph type="title"/>
          </p:nvPr>
        </p:nvSpPr>
        <p:spPr>
          <a:xfrm>
            <a:off x="431920" y="547244"/>
            <a:ext cx="8272200" cy="741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ide" type="blank">
  <p:cSld name="BLANK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idx="10" type="dt"/>
          </p:nvPr>
        </p:nvSpPr>
        <p:spPr>
          <a:xfrm>
            <a:off x="5704463" y="446710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6" name="Google Shape;106;p20"/>
          <p:cNvSpPr txBox="1"/>
          <p:nvPr>
            <p:ph idx="11" type="ftr"/>
          </p:nvPr>
        </p:nvSpPr>
        <p:spPr>
          <a:xfrm>
            <a:off x="435894" y="4463858"/>
            <a:ext cx="5187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7" name="Google Shape;107;p20"/>
          <p:cNvSpPr txBox="1"/>
          <p:nvPr>
            <p:ph idx="12" type="sldNum"/>
          </p:nvPr>
        </p:nvSpPr>
        <p:spPr>
          <a:xfrm>
            <a:off x="7918725" y="4467103"/>
            <a:ext cx="789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u avec légende" type="objTx">
  <p:cSld name="OBJECT_WITH_CAPTION_TEXT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/>
          <p:nvPr/>
        </p:nvSpPr>
        <p:spPr>
          <a:xfrm>
            <a:off x="335863" y="3856480"/>
            <a:ext cx="8473500" cy="956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1"/>
          <p:cNvSpPr txBox="1"/>
          <p:nvPr>
            <p:ph type="title"/>
          </p:nvPr>
        </p:nvSpPr>
        <p:spPr>
          <a:xfrm>
            <a:off x="435894" y="3946722"/>
            <a:ext cx="3682200" cy="51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2D58AC"/>
              </a:buClr>
              <a:buSzPts val="1500"/>
              <a:buFont typeface="Gill Sans"/>
              <a:buNone/>
              <a:defRPr b="0" sz="1500">
                <a:solidFill>
                  <a:srgbClr val="2D58AC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1" name="Google Shape;111;p21"/>
          <p:cNvSpPr txBox="1"/>
          <p:nvPr>
            <p:ph idx="1" type="body"/>
          </p:nvPr>
        </p:nvSpPr>
        <p:spPr>
          <a:xfrm>
            <a:off x="335862" y="450900"/>
            <a:ext cx="8469600" cy="315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317500" lvl="0" marL="457200" rtl="0" algn="l">
              <a:spcBef>
                <a:spcPts val="300"/>
              </a:spcBef>
              <a:spcAft>
                <a:spcPts val="0"/>
              </a:spcAft>
              <a:buSzPts val="1400"/>
              <a:buChar char="◼"/>
              <a:defRPr sz="1500">
                <a:solidFill>
                  <a:schemeClr val="dk2"/>
                </a:solidFill>
              </a:defRPr>
            </a:lvl1pPr>
            <a:lvl2pPr indent="-304800" lvl="1" marL="914400" rtl="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 sz="1400">
                <a:solidFill>
                  <a:schemeClr val="dk2"/>
                </a:solidFill>
              </a:defRPr>
            </a:lvl2pPr>
            <a:lvl3pPr indent="-298450" lvl="2" marL="1371600" rtl="0" algn="l">
              <a:spcBef>
                <a:spcPts val="500"/>
              </a:spcBef>
              <a:spcAft>
                <a:spcPts val="0"/>
              </a:spcAft>
              <a:buSzPts val="1100"/>
              <a:buChar char="◼"/>
              <a:defRPr sz="1200">
                <a:solidFill>
                  <a:schemeClr val="dk2"/>
                </a:solidFill>
              </a:defRPr>
            </a:lvl3pPr>
            <a:lvl4pPr indent="-292100" lvl="3" marL="1828800" rtl="0" algn="l">
              <a:spcBef>
                <a:spcPts val="500"/>
              </a:spcBef>
              <a:spcAft>
                <a:spcPts val="0"/>
              </a:spcAft>
              <a:buSzPts val="1000"/>
              <a:buChar char="◼"/>
              <a:defRPr sz="1100">
                <a:solidFill>
                  <a:schemeClr val="dk2"/>
                </a:solidFill>
              </a:defRPr>
            </a:lvl4pPr>
            <a:lvl5pPr indent="-292100" lvl="4" marL="2286000" rtl="0" algn="l">
              <a:spcBef>
                <a:spcPts val="500"/>
              </a:spcBef>
              <a:spcAft>
                <a:spcPts val="0"/>
              </a:spcAft>
              <a:buSzPts val="1000"/>
              <a:buChar char="◼"/>
              <a:defRPr sz="1100">
                <a:solidFill>
                  <a:schemeClr val="dk2"/>
                </a:solidFill>
              </a:defRPr>
            </a:lvl5pPr>
            <a:lvl6pPr indent="-292100" lvl="5" marL="2743200" rtl="0" algn="l">
              <a:spcBef>
                <a:spcPts val="500"/>
              </a:spcBef>
              <a:spcAft>
                <a:spcPts val="0"/>
              </a:spcAft>
              <a:buSzPts val="1000"/>
              <a:buChar char="◼"/>
              <a:defRPr sz="1100">
                <a:solidFill>
                  <a:schemeClr val="dk2"/>
                </a:solidFill>
              </a:defRPr>
            </a:lvl6pPr>
            <a:lvl7pPr indent="-292100" lvl="6" marL="3200400" rtl="0" algn="l">
              <a:spcBef>
                <a:spcPts val="500"/>
              </a:spcBef>
              <a:spcAft>
                <a:spcPts val="0"/>
              </a:spcAft>
              <a:buSzPts val="1000"/>
              <a:buChar char="◼"/>
              <a:defRPr sz="1100">
                <a:solidFill>
                  <a:schemeClr val="dk2"/>
                </a:solidFill>
              </a:defRPr>
            </a:lvl7pPr>
            <a:lvl8pPr indent="-292100" lvl="7" marL="3657600" rtl="0" algn="l">
              <a:spcBef>
                <a:spcPts val="500"/>
              </a:spcBef>
              <a:spcAft>
                <a:spcPts val="0"/>
              </a:spcAft>
              <a:buSzPts val="1000"/>
              <a:buChar char="◼"/>
              <a:defRPr sz="1100">
                <a:solidFill>
                  <a:schemeClr val="dk2"/>
                </a:solidFill>
              </a:defRPr>
            </a:lvl8pPr>
            <a:lvl9pPr indent="-292100" lvl="8" marL="4114800" rtl="0" algn="l">
              <a:spcBef>
                <a:spcPts val="500"/>
              </a:spcBef>
              <a:spcAft>
                <a:spcPts val="500"/>
              </a:spcAft>
              <a:buSzPts val="1000"/>
              <a:buChar char="◼"/>
              <a:defRPr sz="11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2" name="Google Shape;112;p21"/>
          <p:cNvSpPr txBox="1"/>
          <p:nvPr>
            <p:ph idx="2" type="body"/>
          </p:nvPr>
        </p:nvSpPr>
        <p:spPr>
          <a:xfrm>
            <a:off x="4305617" y="3946722"/>
            <a:ext cx="4402500" cy="51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rtl="0" algn="r">
              <a:spcBef>
                <a:spcPts val="200"/>
              </a:spcBef>
              <a:spcAft>
                <a:spcPts val="0"/>
              </a:spcAft>
              <a:buSzPts val="800"/>
              <a:buNone/>
              <a:defRPr sz="800">
                <a:solidFill>
                  <a:schemeClr val="lt1"/>
                </a:solidFill>
              </a:defRPr>
            </a:lvl1pPr>
            <a:lvl2pPr indent="-228600" lvl="1" marL="914400" rtl="0" algn="l">
              <a:spcBef>
                <a:spcPts val="500"/>
              </a:spcBef>
              <a:spcAft>
                <a:spcPts val="0"/>
              </a:spcAft>
              <a:buSzPts val="800"/>
              <a:buNone/>
              <a:defRPr sz="800"/>
            </a:lvl2pPr>
            <a:lvl3pPr indent="-228600" lvl="2" marL="1371600" rtl="0" algn="l">
              <a:spcBef>
                <a:spcPts val="500"/>
              </a:spcBef>
              <a:spcAft>
                <a:spcPts val="0"/>
              </a:spcAft>
              <a:buSzPts val="700"/>
              <a:buNone/>
              <a:defRPr sz="800"/>
            </a:lvl3pPr>
            <a:lvl4pPr indent="-228600" lvl="3" marL="1828800" rtl="0" algn="l">
              <a:spcBef>
                <a:spcPts val="500"/>
              </a:spcBef>
              <a:spcAft>
                <a:spcPts val="0"/>
              </a:spcAft>
              <a:buSzPts val="600"/>
              <a:buNone/>
              <a:defRPr sz="700"/>
            </a:lvl4pPr>
            <a:lvl5pPr indent="-228600" lvl="4" marL="2286000" rtl="0" algn="l">
              <a:spcBef>
                <a:spcPts val="500"/>
              </a:spcBef>
              <a:spcAft>
                <a:spcPts val="0"/>
              </a:spcAft>
              <a:buSzPts val="600"/>
              <a:buNone/>
              <a:defRPr sz="700"/>
            </a:lvl5pPr>
            <a:lvl6pPr indent="-228600" lvl="5" marL="2743200" rtl="0" algn="l">
              <a:spcBef>
                <a:spcPts val="500"/>
              </a:spcBef>
              <a:spcAft>
                <a:spcPts val="0"/>
              </a:spcAft>
              <a:buSzPts val="600"/>
              <a:buNone/>
              <a:defRPr sz="700"/>
            </a:lvl6pPr>
            <a:lvl7pPr indent="-228600" lvl="6" marL="3200400" rtl="0" algn="l">
              <a:spcBef>
                <a:spcPts val="500"/>
              </a:spcBef>
              <a:spcAft>
                <a:spcPts val="0"/>
              </a:spcAft>
              <a:buSzPts val="600"/>
              <a:buNone/>
              <a:defRPr sz="700"/>
            </a:lvl7pPr>
            <a:lvl8pPr indent="-228600" lvl="7" marL="3657600" rtl="0" algn="l">
              <a:spcBef>
                <a:spcPts val="500"/>
              </a:spcBef>
              <a:spcAft>
                <a:spcPts val="0"/>
              </a:spcAft>
              <a:buSzPts val="600"/>
              <a:buNone/>
              <a:defRPr sz="700"/>
            </a:lvl8pPr>
            <a:lvl9pPr indent="-228600" lvl="8" marL="4114800" rtl="0" algn="l">
              <a:spcBef>
                <a:spcPts val="500"/>
              </a:spcBef>
              <a:spcAft>
                <a:spcPts val="500"/>
              </a:spcAft>
              <a:buSzPts val="600"/>
              <a:buNone/>
              <a:defRPr sz="700"/>
            </a:lvl9pPr>
          </a:lstStyle>
          <a:p/>
        </p:txBody>
      </p:sp>
      <p:sp>
        <p:nvSpPr>
          <p:cNvPr id="113" name="Google Shape;113;p21"/>
          <p:cNvSpPr txBox="1"/>
          <p:nvPr>
            <p:ph idx="10" type="dt"/>
          </p:nvPr>
        </p:nvSpPr>
        <p:spPr>
          <a:xfrm>
            <a:off x="5704463" y="446710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2D58AC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4" name="Google Shape;114;p21"/>
          <p:cNvSpPr txBox="1"/>
          <p:nvPr>
            <p:ph idx="11" type="ftr"/>
          </p:nvPr>
        </p:nvSpPr>
        <p:spPr>
          <a:xfrm>
            <a:off x="435894" y="4463858"/>
            <a:ext cx="5187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2D58AC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5" name="Google Shape;115;p21"/>
          <p:cNvSpPr txBox="1"/>
          <p:nvPr>
            <p:ph idx="12" type="sldNum"/>
          </p:nvPr>
        </p:nvSpPr>
        <p:spPr>
          <a:xfrm>
            <a:off x="7918725" y="4467103"/>
            <a:ext cx="789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avec légende" type="picTx">
  <p:cSld name="PICTURE_WITH_CAPTION_TEXT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435895" y="3520042"/>
            <a:ext cx="82722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Gill Sans"/>
              <a:buNone/>
              <a:defRPr b="0" sz="1800">
                <a:solidFill>
                  <a:schemeClr val="accent1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8" name="Google Shape;118;p22"/>
          <p:cNvSpPr/>
          <p:nvPr>
            <p:ph idx="2" type="pic"/>
          </p:nvPr>
        </p:nvSpPr>
        <p:spPr>
          <a:xfrm>
            <a:off x="335863" y="449794"/>
            <a:ext cx="8468100" cy="26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ctr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None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None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None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None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None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None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None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None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500"/>
              </a:spcBef>
              <a:spcAft>
                <a:spcPts val="500"/>
              </a:spcAft>
              <a:buClr>
                <a:schemeClr val="accent2"/>
              </a:buClr>
              <a:buSzPts val="1100"/>
              <a:buFont typeface="Noto Sans Symbols"/>
              <a:buNone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19" name="Google Shape;119;p22"/>
          <p:cNvSpPr txBox="1"/>
          <p:nvPr>
            <p:ph idx="1" type="body"/>
          </p:nvPr>
        </p:nvSpPr>
        <p:spPr>
          <a:xfrm>
            <a:off x="435894" y="3945095"/>
            <a:ext cx="8272200" cy="44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rtl="0" algn="l">
              <a:spcBef>
                <a:spcPts val="200"/>
              </a:spcBef>
              <a:spcAft>
                <a:spcPts val="0"/>
              </a:spcAft>
              <a:buSzPts val="800"/>
              <a:buNone/>
              <a:defRPr sz="900"/>
            </a:lvl1pPr>
            <a:lvl2pPr indent="-228600" lvl="1" marL="914400" rtl="0" algn="l">
              <a:spcBef>
                <a:spcPts val="500"/>
              </a:spcBef>
              <a:spcAft>
                <a:spcPts val="0"/>
              </a:spcAft>
              <a:buSzPts val="800"/>
              <a:buNone/>
              <a:defRPr sz="900"/>
            </a:lvl2pPr>
            <a:lvl3pPr indent="-228600" lvl="2" marL="1371600" rtl="0" algn="l">
              <a:spcBef>
                <a:spcPts val="500"/>
              </a:spcBef>
              <a:spcAft>
                <a:spcPts val="0"/>
              </a:spcAft>
              <a:buSzPts val="700"/>
              <a:buNone/>
              <a:defRPr sz="800"/>
            </a:lvl3pPr>
            <a:lvl4pPr indent="-228600" lvl="3" marL="1828800" rtl="0" algn="l">
              <a:spcBef>
                <a:spcPts val="500"/>
              </a:spcBef>
              <a:spcAft>
                <a:spcPts val="0"/>
              </a:spcAft>
              <a:buSzPts val="600"/>
              <a:buNone/>
              <a:defRPr sz="700"/>
            </a:lvl4pPr>
            <a:lvl5pPr indent="-228600" lvl="4" marL="2286000" rtl="0" algn="l">
              <a:spcBef>
                <a:spcPts val="500"/>
              </a:spcBef>
              <a:spcAft>
                <a:spcPts val="0"/>
              </a:spcAft>
              <a:buSzPts val="600"/>
              <a:buNone/>
              <a:defRPr sz="700"/>
            </a:lvl5pPr>
            <a:lvl6pPr indent="-228600" lvl="5" marL="2743200" rtl="0" algn="l">
              <a:spcBef>
                <a:spcPts val="500"/>
              </a:spcBef>
              <a:spcAft>
                <a:spcPts val="0"/>
              </a:spcAft>
              <a:buSzPts val="600"/>
              <a:buNone/>
              <a:defRPr sz="700"/>
            </a:lvl6pPr>
            <a:lvl7pPr indent="-228600" lvl="6" marL="3200400" rtl="0" algn="l">
              <a:spcBef>
                <a:spcPts val="500"/>
              </a:spcBef>
              <a:spcAft>
                <a:spcPts val="0"/>
              </a:spcAft>
              <a:buSzPts val="600"/>
              <a:buNone/>
              <a:defRPr sz="700"/>
            </a:lvl7pPr>
            <a:lvl8pPr indent="-228600" lvl="7" marL="3657600" rtl="0" algn="l">
              <a:spcBef>
                <a:spcPts val="500"/>
              </a:spcBef>
              <a:spcAft>
                <a:spcPts val="0"/>
              </a:spcAft>
              <a:buSzPts val="600"/>
              <a:buNone/>
              <a:defRPr sz="700"/>
            </a:lvl8pPr>
            <a:lvl9pPr indent="-228600" lvl="8" marL="4114800" rtl="0" algn="l">
              <a:spcBef>
                <a:spcPts val="500"/>
              </a:spcBef>
              <a:spcAft>
                <a:spcPts val="500"/>
              </a:spcAft>
              <a:buSzPts val="600"/>
              <a:buNone/>
              <a:defRPr sz="700"/>
            </a:lvl9pPr>
          </a:lstStyle>
          <a:p/>
        </p:txBody>
      </p:sp>
      <p:sp>
        <p:nvSpPr>
          <p:cNvPr id="120" name="Google Shape;120;p22"/>
          <p:cNvSpPr txBox="1"/>
          <p:nvPr>
            <p:ph idx="10" type="dt"/>
          </p:nvPr>
        </p:nvSpPr>
        <p:spPr>
          <a:xfrm>
            <a:off x="5704463" y="446710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1" name="Google Shape;121;p22"/>
          <p:cNvSpPr txBox="1"/>
          <p:nvPr>
            <p:ph idx="11" type="ftr"/>
          </p:nvPr>
        </p:nvSpPr>
        <p:spPr>
          <a:xfrm>
            <a:off x="435894" y="4463858"/>
            <a:ext cx="5187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2" name="Google Shape;122;p22"/>
          <p:cNvSpPr txBox="1"/>
          <p:nvPr>
            <p:ph idx="12" type="sldNum"/>
          </p:nvPr>
        </p:nvSpPr>
        <p:spPr>
          <a:xfrm>
            <a:off x="7918725" y="4467103"/>
            <a:ext cx="789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texte vertical" type="vertTx">
  <p:cSld name="VERTICAL_TEXT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/>
          <p:nvPr/>
        </p:nvSpPr>
        <p:spPr>
          <a:xfrm>
            <a:off x="330214" y="460805"/>
            <a:ext cx="8481900" cy="891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3"/>
          <p:cNvSpPr txBox="1"/>
          <p:nvPr>
            <p:ph type="title"/>
          </p:nvPr>
        </p:nvSpPr>
        <p:spPr>
          <a:xfrm>
            <a:off x="435894" y="526617"/>
            <a:ext cx="8272200" cy="760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6" name="Google Shape;126;p23"/>
          <p:cNvSpPr txBox="1"/>
          <p:nvPr>
            <p:ph idx="1" type="body"/>
          </p:nvPr>
        </p:nvSpPr>
        <p:spPr>
          <a:xfrm rot="5400000">
            <a:off x="3250956" y="-1063048"/>
            <a:ext cx="2642100" cy="82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04800" lvl="0" marL="457200" rtl="0" algn="l">
              <a:spcBef>
                <a:spcPts val="300"/>
              </a:spcBef>
              <a:spcAft>
                <a:spcPts val="0"/>
              </a:spcAft>
              <a:buSzPts val="1200"/>
              <a:buChar char="◼"/>
              <a:defRPr/>
            </a:lvl1pPr>
            <a:lvl2pPr indent="-298450" lvl="1" marL="914400" rtl="0" algn="l">
              <a:spcBef>
                <a:spcPts val="500"/>
              </a:spcBef>
              <a:spcAft>
                <a:spcPts val="0"/>
              </a:spcAft>
              <a:buSzPts val="1100"/>
              <a:buChar char="◼"/>
              <a:defRPr/>
            </a:lvl2pPr>
            <a:lvl3pPr indent="-292100" lvl="2" marL="1371600" rtl="0" algn="l">
              <a:spcBef>
                <a:spcPts val="500"/>
              </a:spcBef>
              <a:spcAft>
                <a:spcPts val="0"/>
              </a:spcAft>
              <a:buSzPts val="1000"/>
              <a:buChar char="◼"/>
              <a:defRPr/>
            </a:lvl3pPr>
            <a:lvl4pPr indent="-279400" lvl="3" marL="1828800" rtl="0" algn="l">
              <a:spcBef>
                <a:spcPts val="500"/>
              </a:spcBef>
              <a:spcAft>
                <a:spcPts val="0"/>
              </a:spcAft>
              <a:buSzPts val="800"/>
              <a:buChar char="◼"/>
              <a:defRPr/>
            </a:lvl4pPr>
            <a:lvl5pPr indent="-279400" lvl="4" marL="2286000" rtl="0" algn="l">
              <a:spcBef>
                <a:spcPts val="500"/>
              </a:spcBef>
              <a:spcAft>
                <a:spcPts val="0"/>
              </a:spcAft>
              <a:buSzPts val="800"/>
              <a:buChar char="◼"/>
              <a:defRPr/>
            </a:lvl5pPr>
            <a:lvl6pPr indent="-304800" lvl="5" marL="2743200" rtl="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6pPr>
            <a:lvl7pPr indent="-304800" lvl="6" marL="3200400" rtl="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7pPr>
            <a:lvl8pPr indent="-304800" lvl="7" marL="3657600" rtl="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8pPr>
            <a:lvl9pPr indent="-304800" lvl="8" marL="4114800" rtl="0" algn="l">
              <a:spcBef>
                <a:spcPts val="500"/>
              </a:spcBef>
              <a:spcAft>
                <a:spcPts val="500"/>
              </a:spcAft>
              <a:buSzPts val="1200"/>
              <a:buChar char="◼"/>
              <a:defRPr/>
            </a:lvl9pPr>
          </a:lstStyle>
          <a:p/>
        </p:txBody>
      </p:sp>
      <p:sp>
        <p:nvSpPr>
          <p:cNvPr id="127" name="Google Shape;127;p23"/>
          <p:cNvSpPr txBox="1"/>
          <p:nvPr>
            <p:ph idx="10" type="dt"/>
          </p:nvPr>
        </p:nvSpPr>
        <p:spPr>
          <a:xfrm>
            <a:off x="5704463" y="446710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8" name="Google Shape;128;p23"/>
          <p:cNvSpPr txBox="1"/>
          <p:nvPr>
            <p:ph idx="11" type="ftr"/>
          </p:nvPr>
        </p:nvSpPr>
        <p:spPr>
          <a:xfrm>
            <a:off x="435894" y="4463858"/>
            <a:ext cx="5187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9" name="Google Shape;129;p23"/>
          <p:cNvSpPr txBox="1"/>
          <p:nvPr>
            <p:ph idx="12" type="sldNum"/>
          </p:nvPr>
        </p:nvSpPr>
        <p:spPr>
          <a:xfrm>
            <a:off x="7918725" y="4467103"/>
            <a:ext cx="789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vertical et texte" type="vertTitleAndTx">
  <p:cSld name="VERTICAL_TITLE_AND_VERTICAL_TEXT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/>
          <p:nvPr/>
        </p:nvSpPr>
        <p:spPr>
          <a:xfrm>
            <a:off x="6629401" y="449794"/>
            <a:ext cx="2180100" cy="4362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4"/>
          <p:cNvSpPr txBox="1"/>
          <p:nvPr>
            <p:ph type="title"/>
          </p:nvPr>
        </p:nvSpPr>
        <p:spPr>
          <a:xfrm rot="5400000">
            <a:off x="5437324" y="1698994"/>
            <a:ext cx="3887400" cy="1503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3" name="Google Shape;133;p24"/>
          <p:cNvSpPr txBox="1"/>
          <p:nvPr>
            <p:ph idx="1" type="body"/>
          </p:nvPr>
        </p:nvSpPr>
        <p:spPr>
          <a:xfrm rot="5400000">
            <a:off x="1598552" y="-510656"/>
            <a:ext cx="3887400" cy="5922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04800" lvl="0" marL="457200" rtl="0" algn="l">
              <a:spcBef>
                <a:spcPts val="300"/>
              </a:spcBef>
              <a:spcAft>
                <a:spcPts val="0"/>
              </a:spcAft>
              <a:buSzPts val="1200"/>
              <a:buChar char="◼"/>
              <a:defRPr/>
            </a:lvl1pPr>
            <a:lvl2pPr indent="-304800" lvl="1" marL="914400" rtl="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2pPr>
            <a:lvl3pPr indent="-304800" lvl="2" marL="1371600" rtl="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3pPr>
            <a:lvl4pPr indent="-304800" lvl="3" marL="1828800" rtl="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4pPr>
            <a:lvl5pPr indent="-304800" lvl="4" marL="2286000" rtl="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5pPr>
            <a:lvl6pPr indent="-304800" lvl="5" marL="2743200" rtl="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6pPr>
            <a:lvl7pPr indent="-304800" lvl="6" marL="3200400" rtl="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7pPr>
            <a:lvl8pPr indent="-304800" lvl="7" marL="3657600" rtl="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8pPr>
            <a:lvl9pPr indent="-304800" lvl="8" marL="4114800" rtl="0" algn="l">
              <a:spcBef>
                <a:spcPts val="500"/>
              </a:spcBef>
              <a:spcAft>
                <a:spcPts val="500"/>
              </a:spcAft>
              <a:buSzPts val="1200"/>
              <a:buChar char="◼"/>
              <a:defRPr/>
            </a:lvl9pPr>
          </a:lstStyle>
          <a:p/>
        </p:txBody>
      </p:sp>
      <p:sp>
        <p:nvSpPr>
          <p:cNvPr id="134" name="Google Shape;134;p24"/>
          <p:cNvSpPr txBox="1"/>
          <p:nvPr>
            <p:ph idx="10" type="dt"/>
          </p:nvPr>
        </p:nvSpPr>
        <p:spPr>
          <a:xfrm>
            <a:off x="6745254" y="4467103"/>
            <a:ext cx="996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2D58AC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5" name="Google Shape;135;p24"/>
          <p:cNvSpPr txBox="1"/>
          <p:nvPr>
            <p:ph idx="11" type="ftr"/>
          </p:nvPr>
        </p:nvSpPr>
        <p:spPr>
          <a:xfrm>
            <a:off x="581192" y="4463858"/>
            <a:ext cx="5922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6" name="Google Shape;136;p24"/>
          <p:cNvSpPr txBox="1"/>
          <p:nvPr>
            <p:ph idx="12" type="sldNum"/>
          </p:nvPr>
        </p:nvSpPr>
        <p:spPr>
          <a:xfrm>
            <a:off x="7834961" y="4467103"/>
            <a:ext cx="873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9" name="Google Shape;139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>
            <a:lvl1pPr indent="-304800" lvl="0" marL="457200" rtl="0">
              <a:spcBef>
                <a:spcPts val="300"/>
              </a:spcBef>
              <a:spcAft>
                <a:spcPts val="0"/>
              </a:spcAft>
              <a:buSzPts val="1200"/>
              <a:buChar char="◼"/>
              <a:defRPr/>
            </a:lvl1pPr>
            <a:lvl2pPr indent="-298450" lvl="1" marL="914400" rtl="0">
              <a:spcBef>
                <a:spcPts val="500"/>
              </a:spcBef>
              <a:spcAft>
                <a:spcPts val="0"/>
              </a:spcAft>
              <a:buSzPts val="1100"/>
              <a:buChar char="◼"/>
              <a:defRPr/>
            </a:lvl2pPr>
            <a:lvl3pPr indent="-292100" lvl="2" marL="1371600" rtl="0">
              <a:spcBef>
                <a:spcPts val="500"/>
              </a:spcBef>
              <a:spcAft>
                <a:spcPts val="0"/>
              </a:spcAft>
              <a:buSzPts val="1000"/>
              <a:buChar char="◼"/>
              <a:defRPr/>
            </a:lvl3pPr>
            <a:lvl4pPr indent="-279400" lvl="3" marL="1828800" rtl="0">
              <a:spcBef>
                <a:spcPts val="500"/>
              </a:spcBef>
              <a:spcAft>
                <a:spcPts val="0"/>
              </a:spcAft>
              <a:buSzPts val="800"/>
              <a:buChar char="◼"/>
              <a:defRPr/>
            </a:lvl4pPr>
            <a:lvl5pPr indent="-279400" lvl="4" marL="2286000" rtl="0">
              <a:spcBef>
                <a:spcPts val="500"/>
              </a:spcBef>
              <a:spcAft>
                <a:spcPts val="0"/>
              </a:spcAft>
              <a:buSzPts val="800"/>
              <a:buChar char="◼"/>
              <a:defRPr/>
            </a:lvl5pPr>
            <a:lvl6pPr indent="-279400" lvl="5" marL="2743200" rtl="0">
              <a:spcBef>
                <a:spcPts val="500"/>
              </a:spcBef>
              <a:spcAft>
                <a:spcPts val="0"/>
              </a:spcAft>
              <a:buSzPts val="800"/>
              <a:buChar char="◼"/>
              <a:defRPr/>
            </a:lvl6pPr>
            <a:lvl7pPr indent="-279400" lvl="6" marL="3200400" rtl="0">
              <a:spcBef>
                <a:spcPts val="500"/>
              </a:spcBef>
              <a:spcAft>
                <a:spcPts val="0"/>
              </a:spcAft>
              <a:buSzPts val="800"/>
              <a:buChar char="◼"/>
              <a:defRPr/>
            </a:lvl7pPr>
            <a:lvl8pPr indent="-279400" lvl="7" marL="3657600" rtl="0">
              <a:spcBef>
                <a:spcPts val="500"/>
              </a:spcBef>
              <a:spcAft>
                <a:spcPts val="0"/>
              </a:spcAft>
              <a:buSzPts val="800"/>
              <a:buChar char="◼"/>
              <a:defRPr/>
            </a:lvl8pPr>
            <a:lvl9pPr indent="-279400" lvl="8" marL="4114800" rtl="0">
              <a:spcBef>
                <a:spcPts val="500"/>
              </a:spcBef>
              <a:spcAft>
                <a:spcPts val="500"/>
              </a:spcAft>
              <a:buSzPts val="800"/>
              <a:buChar char="◼"/>
              <a:defRPr/>
            </a:lvl9pPr>
          </a:lstStyle>
          <a:p/>
        </p:txBody>
      </p:sp>
      <p:sp>
        <p:nvSpPr>
          <p:cNvPr id="140" name="Google Shape;140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35894" y="528843"/>
            <a:ext cx="8272200" cy="892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Gill Sans"/>
              <a:buNone/>
              <a:defRPr b="0" i="0" sz="21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35894" y="1752002"/>
            <a:ext cx="8272200" cy="264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304800" lvl="0" marL="457200" marR="0" rtl="0" algn="l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Char char="◼"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98450" lvl="1" marL="9144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292100" lvl="2" marL="13716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Noto Sans Symbols"/>
              <a:buChar char="◼"/>
              <a:defRPr b="0" i="0" sz="11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79400" lvl="3" marL="18288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◼"/>
              <a:defRPr b="0" i="0" sz="9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79400" lvl="4" marL="22860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◼"/>
              <a:defRPr b="0" i="0" sz="9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279400" lvl="5" marL="27432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◼"/>
              <a:defRPr b="0" i="0" sz="9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279400" lvl="6" marL="32004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◼"/>
              <a:defRPr b="0" i="0" sz="9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79400" lvl="7" marL="36576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◼"/>
              <a:defRPr b="0" i="0" sz="9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279400" lvl="8" marL="4114800" marR="0" rtl="0" algn="l">
              <a:spcBef>
                <a:spcPts val="500"/>
              </a:spcBef>
              <a:spcAft>
                <a:spcPts val="500"/>
              </a:spcAft>
              <a:buClr>
                <a:schemeClr val="accent2"/>
              </a:buClr>
              <a:buSzPts val="800"/>
              <a:buFont typeface="Noto Sans Symbols"/>
              <a:buChar char="◼"/>
              <a:defRPr b="0" i="0" sz="9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5704463" y="446710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7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435894" y="4463858"/>
            <a:ext cx="5187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7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7918725" y="4467103"/>
            <a:ext cx="789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334900" y="342900"/>
            <a:ext cx="2777400" cy="71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3"/>
          <p:cNvSpPr/>
          <p:nvPr/>
        </p:nvSpPr>
        <p:spPr>
          <a:xfrm>
            <a:off x="6031610" y="340232"/>
            <a:ext cx="2777400" cy="73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3181373" y="342900"/>
            <a:ext cx="2777400" cy="68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epitech-2022-technical-documentation.readthedocs.io/en/latest/csfml.html" TargetMode="External"/><Relationship Id="rId4" Type="http://schemas.openxmlformats.org/officeDocument/2006/relationships/hyperlink" Target="https://26.customprotocol.com/csfml/annotated.htm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6"/>
          <p:cNvSpPr txBox="1"/>
          <p:nvPr>
            <p:ph type="ctrTitle"/>
          </p:nvPr>
        </p:nvSpPr>
        <p:spPr>
          <a:xfrm>
            <a:off x="572576" y="693275"/>
            <a:ext cx="7776300" cy="15804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1C4587"/>
                </a:solidFill>
              </a:rPr>
              <a:t>CSFML basics</a:t>
            </a:r>
            <a:r>
              <a:rPr lang="fr">
                <a:solidFill>
                  <a:srgbClr val="1C4587"/>
                </a:solidFill>
              </a:rPr>
              <a:t>:</a:t>
            </a:r>
            <a:endParaRPr>
              <a:solidFill>
                <a:srgbClr val="1C4587"/>
              </a:solidFill>
            </a:endParaRPr>
          </a:p>
        </p:txBody>
      </p:sp>
      <p:pic>
        <p:nvPicPr>
          <p:cNvPr id="146" name="Google Shape;14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75550" y="410075"/>
            <a:ext cx="1908400" cy="190840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6"/>
          <p:cNvSpPr txBox="1"/>
          <p:nvPr/>
        </p:nvSpPr>
        <p:spPr>
          <a:xfrm>
            <a:off x="3181050" y="2846700"/>
            <a:ext cx="2781900" cy="13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900">
                <a:solidFill>
                  <a:srgbClr val="FFFFFF"/>
                </a:solidFill>
              </a:rPr>
              <a:t>COUARAN Malo</a:t>
            </a:r>
            <a:endParaRPr sz="19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900">
                <a:solidFill>
                  <a:srgbClr val="FFFFFF"/>
                </a:solidFill>
              </a:rPr>
              <a:t>VEDRENNE Quentin</a:t>
            </a:r>
            <a:endParaRPr sz="19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900">
                <a:solidFill>
                  <a:srgbClr val="FFFFFF"/>
                </a:solidFill>
              </a:rPr>
              <a:t>   Tek 2 promo 2024</a:t>
            </a:r>
            <a:endParaRPr sz="19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900">
                <a:solidFill>
                  <a:srgbClr val="FFFFFF"/>
                </a:solidFill>
              </a:rPr>
              <a:t>Bordeaux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148" name="Google Shape;148;p26"/>
          <p:cNvSpPr/>
          <p:nvPr/>
        </p:nvSpPr>
        <p:spPr>
          <a:xfrm flipH="1">
            <a:off x="7979350" y="4011275"/>
            <a:ext cx="804600" cy="792000"/>
          </a:xfrm>
          <a:prstGeom prst="rtTriangl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1C4587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FF"/>
              </a:highlight>
            </a:endParaRPr>
          </a:p>
        </p:txBody>
      </p:sp>
      <p:sp>
        <p:nvSpPr>
          <p:cNvPr id="149" name="Google Shape;149;p26"/>
          <p:cNvSpPr txBox="1"/>
          <p:nvPr/>
        </p:nvSpPr>
        <p:spPr>
          <a:xfrm>
            <a:off x="8216650" y="4480175"/>
            <a:ext cx="5094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073763"/>
                </a:solidFill>
                <a:latin typeface="Gill Sans"/>
                <a:ea typeface="Gill Sans"/>
                <a:cs typeface="Gill Sans"/>
                <a:sym typeface="Gill Sans"/>
              </a:rPr>
              <a:t>{1/12}</a:t>
            </a:r>
            <a:endParaRPr sz="900">
              <a:solidFill>
                <a:srgbClr val="073763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5"/>
          <p:cNvSpPr txBox="1"/>
          <p:nvPr>
            <p:ph type="ctrTitle"/>
          </p:nvPr>
        </p:nvSpPr>
        <p:spPr>
          <a:xfrm>
            <a:off x="408043" y="730523"/>
            <a:ext cx="8245200" cy="11064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Ex03: Events</a:t>
            </a:r>
            <a:endParaRPr/>
          </a:p>
        </p:txBody>
      </p:sp>
      <p:sp>
        <p:nvSpPr>
          <p:cNvPr id="225" name="Google Shape;225;p35"/>
          <p:cNvSpPr txBox="1"/>
          <p:nvPr>
            <p:ph idx="1" type="subTitle"/>
          </p:nvPr>
        </p:nvSpPr>
        <p:spPr>
          <a:xfrm>
            <a:off x="449400" y="2421401"/>
            <a:ext cx="8245200" cy="1678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292100" lvl="0" marL="457200" rtl="0" algn="l">
              <a:spcBef>
                <a:spcPts val="200"/>
              </a:spcBef>
              <a:spcAft>
                <a:spcPts val="0"/>
              </a:spcAft>
              <a:buClr>
                <a:srgbClr val="FFFFFF"/>
              </a:buClr>
              <a:buSzPts val="1000"/>
              <a:buChar char="-"/>
            </a:pPr>
            <a:r>
              <a:rPr lang="fr" sz="1000">
                <a:solidFill>
                  <a:srgbClr val="FFFFFF"/>
                </a:solidFill>
              </a:rPr>
              <a:t>sfEvent </a:t>
            </a:r>
            <a:endParaRPr sz="1000">
              <a:solidFill>
                <a:srgbClr val="FFFFFF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Char char="-"/>
            </a:pPr>
            <a:r>
              <a:rPr lang="fr" sz="1000">
                <a:solidFill>
                  <a:srgbClr val="FFFFFF"/>
                </a:solidFill>
              </a:rPr>
              <a:t>type d’event : key, mouseButton, window</a:t>
            </a:r>
            <a:endParaRPr sz="1000"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500"/>
              </a:spcBef>
              <a:spcAft>
                <a:spcPts val="50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226" name="Google Shape;226;p35"/>
          <p:cNvSpPr/>
          <p:nvPr/>
        </p:nvSpPr>
        <p:spPr>
          <a:xfrm flipH="1">
            <a:off x="7979350" y="4011275"/>
            <a:ext cx="804600" cy="792000"/>
          </a:xfrm>
          <a:prstGeom prst="rtTriangl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1C4587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FF"/>
              </a:highlight>
            </a:endParaRPr>
          </a:p>
        </p:txBody>
      </p:sp>
      <p:sp>
        <p:nvSpPr>
          <p:cNvPr id="227" name="Google Shape;227;p35"/>
          <p:cNvSpPr txBox="1"/>
          <p:nvPr/>
        </p:nvSpPr>
        <p:spPr>
          <a:xfrm>
            <a:off x="8216650" y="4480175"/>
            <a:ext cx="6435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073763"/>
                </a:solidFill>
                <a:latin typeface="Gill Sans"/>
                <a:ea typeface="Gill Sans"/>
                <a:cs typeface="Gill Sans"/>
                <a:sym typeface="Gill Sans"/>
              </a:rPr>
              <a:t>{10/12}</a:t>
            </a:r>
            <a:endParaRPr sz="900">
              <a:solidFill>
                <a:srgbClr val="073763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6"/>
          <p:cNvSpPr txBox="1"/>
          <p:nvPr>
            <p:ph type="ctrTitle"/>
          </p:nvPr>
        </p:nvSpPr>
        <p:spPr>
          <a:xfrm>
            <a:off x="408043" y="730523"/>
            <a:ext cx="8245200" cy="11064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Ex03: Events</a:t>
            </a:r>
            <a:endParaRPr/>
          </a:p>
        </p:txBody>
      </p:sp>
      <p:sp>
        <p:nvSpPr>
          <p:cNvPr id="233" name="Google Shape;233;p36"/>
          <p:cNvSpPr txBox="1"/>
          <p:nvPr>
            <p:ph idx="1" type="subTitle"/>
          </p:nvPr>
        </p:nvSpPr>
        <p:spPr>
          <a:xfrm>
            <a:off x="449400" y="2421401"/>
            <a:ext cx="8245200" cy="1678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292100" lvl="0" marL="457200" rtl="0" algn="l">
              <a:spcBef>
                <a:spcPts val="200"/>
              </a:spcBef>
              <a:spcAft>
                <a:spcPts val="0"/>
              </a:spcAft>
              <a:buClr>
                <a:srgbClr val="FFFFFF"/>
              </a:buClr>
              <a:buSzPts val="1000"/>
              <a:buChar char="-"/>
            </a:pPr>
            <a:r>
              <a:rPr lang="fr" sz="9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sfRenderWindow_pollEvent()</a:t>
            </a:r>
            <a:endParaRPr sz="9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Retourne True tant qu’un event est obtenu (il peut y avoir plusieurs !)</a:t>
            </a:r>
            <a:endParaRPr sz="9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92100" lvl="0" marL="457200" rtl="0" algn="l"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000"/>
              <a:buChar char="-"/>
            </a:pPr>
            <a:r>
              <a:rPr lang="fr" sz="1000">
                <a:solidFill>
                  <a:srgbClr val="FFFFFF"/>
                </a:solidFill>
              </a:rPr>
              <a:t>Toutes les infos de l’event son contenue dans sfEvent event (passé en paramètre à pollEvent())</a:t>
            </a:r>
            <a:endParaRPr sz="1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FFFFFF"/>
                </a:solidFill>
              </a:rPr>
              <a:t>	/!\ il doit être traité avant l’appel suivant à sfRenderWindow_pollEvent(), qui remplacera le contenu du sfEvent par le nouveau.</a:t>
            </a:r>
            <a:endParaRPr sz="1000"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500"/>
              </a:spcBef>
              <a:spcAft>
                <a:spcPts val="50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234" name="Google Shape;234;p36"/>
          <p:cNvSpPr txBox="1"/>
          <p:nvPr>
            <p:ph idx="1" type="subTitle"/>
          </p:nvPr>
        </p:nvSpPr>
        <p:spPr>
          <a:xfrm>
            <a:off x="435895" y="1871584"/>
            <a:ext cx="8245200" cy="4428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200"/>
              </a:spcBef>
              <a:spcAft>
                <a:spcPts val="500"/>
              </a:spcAft>
              <a:buNone/>
            </a:pPr>
            <a:r>
              <a:rPr lang="fr"/>
              <a:t>pro tips</a:t>
            </a:r>
            <a:endParaRPr/>
          </a:p>
        </p:txBody>
      </p:sp>
      <p:sp>
        <p:nvSpPr>
          <p:cNvPr id="235" name="Google Shape;235;p36"/>
          <p:cNvSpPr/>
          <p:nvPr/>
        </p:nvSpPr>
        <p:spPr>
          <a:xfrm flipH="1">
            <a:off x="7979350" y="4011275"/>
            <a:ext cx="804600" cy="792000"/>
          </a:xfrm>
          <a:prstGeom prst="rtTriangl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1C4587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FF"/>
              </a:highlight>
            </a:endParaRPr>
          </a:p>
        </p:txBody>
      </p:sp>
      <p:sp>
        <p:nvSpPr>
          <p:cNvPr id="236" name="Google Shape;236;p36"/>
          <p:cNvSpPr txBox="1"/>
          <p:nvPr/>
        </p:nvSpPr>
        <p:spPr>
          <a:xfrm>
            <a:off x="8216650" y="4480175"/>
            <a:ext cx="6087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073763"/>
                </a:solidFill>
                <a:latin typeface="Gill Sans"/>
                <a:ea typeface="Gill Sans"/>
                <a:cs typeface="Gill Sans"/>
                <a:sym typeface="Gill Sans"/>
              </a:rPr>
              <a:t>{11/12}</a:t>
            </a:r>
            <a:endParaRPr sz="900">
              <a:solidFill>
                <a:srgbClr val="073763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7"/>
          <p:cNvSpPr txBox="1"/>
          <p:nvPr>
            <p:ph type="ctrTitle"/>
          </p:nvPr>
        </p:nvSpPr>
        <p:spPr>
          <a:xfrm>
            <a:off x="435893" y="765323"/>
            <a:ext cx="8245200" cy="11064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Liens utiles</a:t>
            </a:r>
            <a:endParaRPr/>
          </a:p>
        </p:txBody>
      </p:sp>
      <p:sp>
        <p:nvSpPr>
          <p:cNvPr id="242" name="Google Shape;242;p37"/>
          <p:cNvSpPr txBox="1"/>
          <p:nvPr>
            <p:ph idx="1" type="subTitle"/>
          </p:nvPr>
        </p:nvSpPr>
        <p:spPr>
          <a:xfrm>
            <a:off x="435895" y="1871584"/>
            <a:ext cx="8245200" cy="4428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200"/>
              </a:spcBef>
              <a:spcAft>
                <a:spcPts val="500"/>
              </a:spcAft>
              <a:buNone/>
            </a:pPr>
            <a:r>
              <a:rPr lang="fr"/>
              <a:t>Doc &amp; tuto</a:t>
            </a:r>
            <a:endParaRPr/>
          </a:p>
        </p:txBody>
      </p:sp>
      <p:sp>
        <p:nvSpPr>
          <p:cNvPr id="243" name="Google Shape;243;p37"/>
          <p:cNvSpPr txBox="1"/>
          <p:nvPr>
            <p:ph idx="1" type="subTitle"/>
          </p:nvPr>
        </p:nvSpPr>
        <p:spPr>
          <a:xfrm>
            <a:off x="449400" y="2414716"/>
            <a:ext cx="8245200" cy="21789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fr" u="sng">
                <a:solidFill>
                  <a:schemeClr val="hlink"/>
                </a:solidFill>
                <a:hlinkClick r:id="rId3"/>
              </a:rPr>
              <a:t>https://epitech-2022-technical-documentation.readthedocs.io/en/latest/csfml.html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fr" u="sng">
                <a:solidFill>
                  <a:schemeClr val="hlink"/>
                </a:solidFill>
                <a:hlinkClick r:id="rId4"/>
              </a:rPr>
              <a:t>https://26.customprotocol.com/csfml/annotated.htm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500"/>
              </a:spcAft>
              <a:buNone/>
            </a:pPr>
            <a:r>
              <a:rPr lang="fr"/>
              <a:t>https://www.youtube.com/watch?v=utHMKoBjU8Y</a:t>
            </a:r>
            <a:endParaRPr/>
          </a:p>
        </p:txBody>
      </p:sp>
      <p:sp>
        <p:nvSpPr>
          <p:cNvPr id="244" name="Google Shape;244;p37"/>
          <p:cNvSpPr/>
          <p:nvPr/>
        </p:nvSpPr>
        <p:spPr>
          <a:xfrm flipH="1">
            <a:off x="7979350" y="4011275"/>
            <a:ext cx="804600" cy="792000"/>
          </a:xfrm>
          <a:prstGeom prst="rtTriangl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1C4587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FF"/>
              </a:highlight>
            </a:endParaRPr>
          </a:p>
        </p:txBody>
      </p:sp>
      <p:sp>
        <p:nvSpPr>
          <p:cNvPr id="245" name="Google Shape;245;p37"/>
          <p:cNvSpPr txBox="1"/>
          <p:nvPr/>
        </p:nvSpPr>
        <p:spPr>
          <a:xfrm>
            <a:off x="8216650" y="4480175"/>
            <a:ext cx="5673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073763"/>
                </a:solidFill>
                <a:latin typeface="Gill Sans"/>
                <a:ea typeface="Gill Sans"/>
                <a:cs typeface="Gill Sans"/>
                <a:sym typeface="Gill Sans"/>
              </a:rPr>
              <a:t>{12/12}</a:t>
            </a:r>
            <a:endParaRPr sz="900">
              <a:solidFill>
                <a:srgbClr val="073763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7"/>
          <p:cNvSpPr txBox="1"/>
          <p:nvPr>
            <p:ph type="ctrTitle"/>
          </p:nvPr>
        </p:nvSpPr>
        <p:spPr>
          <a:xfrm>
            <a:off x="435893" y="765323"/>
            <a:ext cx="8245200" cy="11064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1C4587"/>
                </a:solidFill>
              </a:rPr>
              <a:t>sommaire :</a:t>
            </a:r>
            <a:endParaRPr sz="2200">
              <a:solidFill>
                <a:srgbClr val="1C4587"/>
              </a:solidFill>
            </a:endParaRPr>
          </a:p>
        </p:txBody>
      </p:sp>
      <p:sp>
        <p:nvSpPr>
          <p:cNvPr id="155" name="Google Shape;155;p27"/>
          <p:cNvSpPr txBox="1"/>
          <p:nvPr>
            <p:ph idx="1" type="subTitle"/>
          </p:nvPr>
        </p:nvSpPr>
        <p:spPr>
          <a:xfrm>
            <a:off x="435900" y="2439266"/>
            <a:ext cx="8245200" cy="21618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292100" lvl="0" marL="457200" rtl="0" algn="l">
              <a:spcBef>
                <a:spcPts val="2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-"/>
            </a:pPr>
            <a:r>
              <a:rPr i="1" lang="fr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Compiler</a:t>
            </a:r>
            <a:endParaRPr i="1"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-"/>
            </a:pPr>
            <a:r>
              <a:rPr i="1" lang="fr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Ouvrir une </a:t>
            </a:r>
            <a:r>
              <a:rPr i="1" lang="fr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fenêtre</a:t>
            </a:r>
            <a:endParaRPr i="1"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-"/>
            </a:pPr>
            <a:r>
              <a:rPr i="1" lang="fr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Afficher une image</a:t>
            </a:r>
            <a:endParaRPr i="1"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-"/>
            </a:pPr>
            <a:r>
              <a:rPr i="1" lang="fr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game loop</a:t>
            </a:r>
            <a:endParaRPr i="1"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-"/>
            </a:pPr>
            <a:r>
              <a:rPr i="1" lang="fr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les events</a:t>
            </a:r>
            <a:endParaRPr i="1"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-"/>
            </a:pPr>
            <a:r>
              <a:rPr i="1" lang="fr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Machine à état</a:t>
            </a:r>
            <a:endParaRPr i="1"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500"/>
              </a:spcBef>
              <a:spcAft>
                <a:spcPts val="500"/>
              </a:spcAft>
              <a:buNone/>
            </a:pPr>
            <a:r>
              <a:t/>
            </a:r>
            <a:endParaRPr i="1"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27"/>
          <p:cNvSpPr/>
          <p:nvPr/>
        </p:nvSpPr>
        <p:spPr>
          <a:xfrm flipH="1">
            <a:off x="7979350" y="4011275"/>
            <a:ext cx="804600" cy="792000"/>
          </a:xfrm>
          <a:prstGeom prst="rtTriangl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1C4587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FF"/>
              </a:highlight>
            </a:endParaRPr>
          </a:p>
        </p:txBody>
      </p:sp>
      <p:sp>
        <p:nvSpPr>
          <p:cNvPr id="157" name="Google Shape;157;p27"/>
          <p:cNvSpPr txBox="1"/>
          <p:nvPr/>
        </p:nvSpPr>
        <p:spPr>
          <a:xfrm>
            <a:off x="8216650" y="4480175"/>
            <a:ext cx="5094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073763"/>
                </a:solidFill>
                <a:latin typeface="Gill Sans"/>
                <a:ea typeface="Gill Sans"/>
                <a:cs typeface="Gill Sans"/>
                <a:sym typeface="Gill Sans"/>
              </a:rPr>
              <a:t>{2/12}</a:t>
            </a:r>
            <a:endParaRPr sz="900">
              <a:solidFill>
                <a:srgbClr val="073763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8"/>
          <p:cNvSpPr txBox="1"/>
          <p:nvPr>
            <p:ph type="ctrTitle"/>
          </p:nvPr>
        </p:nvSpPr>
        <p:spPr>
          <a:xfrm>
            <a:off x="435893" y="765323"/>
            <a:ext cx="8245200" cy="11064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1C4587"/>
                </a:solidFill>
              </a:rPr>
              <a:t>Compiler</a:t>
            </a:r>
            <a:r>
              <a:rPr lang="fr">
                <a:solidFill>
                  <a:srgbClr val="1C4587"/>
                </a:solidFill>
              </a:rPr>
              <a:t>:</a:t>
            </a:r>
            <a:endParaRPr sz="2200">
              <a:solidFill>
                <a:srgbClr val="1C4587"/>
              </a:solidFill>
            </a:endParaRPr>
          </a:p>
        </p:txBody>
      </p:sp>
      <p:sp>
        <p:nvSpPr>
          <p:cNvPr id="163" name="Google Shape;163;p28"/>
          <p:cNvSpPr txBox="1"/>
          <p:nvPr>
            <p:ph idx="1" type="subTitle"/>
          </p:nvPr>
        </p:nvSpPr>
        <p:spPr>
          <a:xfrm>
            <a:off x="387200" y="2571741"/>
            <a:ext cx="8245200" cy="21618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i="1"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-"/>
            </a:pPr>
            <a:r>
              <a:rPr i="1" lang="fr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Les librairies à ‘link’ à la compilation:</a:t>
            </a:r>
            <a:endParaRPr i="1"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-"/>
            </a:pPr>
            <a:r>
              <a:rPr i="1" lang="fr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csfml-system</a:t>
            </a:r>
            <a:endParaRPr i="1"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-"/>
            </a:pPr>
            <a:r>
              <a:rPr i="1" lang="fr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csfml-graphics</a:t>
            </a:r>
            <a:endParaRPr i="1"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-"/>
            </a:pPr>
            <a:r>
              <a:rPr i="1" lang="fr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csfml-window</a:t>
            </a:r>
            <a:endParaRPr i="1"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-"/>
            </a:pPr>
            <a:r>
              <a:rPr i="1" lang="fr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csfml-audio</a:t>
            </a:r>
            <a:endParaRPr i="1"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500"/>
              </a:spcBef>
              <a:spcAft>
                <a:spcPts val="500"/>
              </a:spcAft>
              <a:buNone/>
            </a:pPr>
            <a:r>
              <a:t/>
            </a:r>
            <a:endParaRPr i="1"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28"/>
          <p:cNvSpPr/>
          <p:nvPr/>
        </p:nvSpPr>
        <p:spPr>
          <a:xfrm flipH="1">
            <a:off x="7979350" y="4011275"/>
            <a:ext cx="804600" cy="792000"/>
          </a:xfrm>
          <a:prstGeom prst="rtTriangl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1C4587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FF"/>
              </a:highlight>
            </a:endParaRPr>
          </a:p>
        </p:txBody>
      </p:sp>
      <p:sp>
        <p:nvSpPr>
          <p:cNvPr id="165" name="Google Shape;165;p28"/>
          <p:cNvSpPr txBox="1"/>
          <p:nvPr/>
        </p:nvSpPr>
        <p:spPr>
          <a:xfrm>
            <a:off x="8216650" y="4480175"/>
            <a:ext cx="5094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073763"/>
                </a:solidFill>
                <a:latin typeface="Gill Sans"/>
                <a:ea typeface="Gill Sans"/>
                <a:cs typeface="Gill Sans"/>
                <a:sym typeface="Gill Sans"/>
              </a:rPr>
              <a:t>{3/12}</a:t>
            </a:r>
            <a:endParaRPr sz="900">
              <a:solidFill>
                <a:srgbClr val="073763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66" name="Google Shape;166;p28"/>
          <p:cNvSpPr/>
          <p:nvPr/>
        </p:nvSpPr>
        <p:spPr>
          <a:xfrm>
            <a:off x="1383450" y="3882100"/>
            <a:ext cx="6377100" cy="403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Rappel: On ‘link’ une librairie à la compilation avec le flag -l[libname]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	e.g: gcc *.c -lncurses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9"/>
          <p:cNvSpPr txBox="1"/>
          <p:nvPr>
            <p:ph type="ctrTitle"/>
          </p:nvPr>
        </p:nvSpPr>
        <p:spPr>
          <a:xfrm>
            <a:off x="435893" y="765323"/>
            <a:ext cx="8245200" cy="11064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1C4587"/>
                </a:solidFill>
              </a:rPr>
              <a:t>Ex00: Ouvrir une fenêtre</a:t>
            </a:r>
            <a:r>
              <a:rPr lang="fr">
                <a:solidFill>
                  <a:srgbClr val="1C4587"/>
                </a:solidFill>
              </a:rPr>
              <a:t>:</a:t>
            </a:r>
            <a:endParaRPr sz="2200">
              <a:solidFill>
                <a:srgbClr val="1C4587"/>
              </a:solidFill>
            </a:endParaRPr>
          </a:p>
        </p:txBody>
      </p:sp>
      <p:sp>
        <p:nvSpPr>
          <p:cNvPr id="172" name="Google Shape;172;p29"/>
          <p:cNvSpPr txBox="1"/>
          <p:nvPr>
            <p:ph idx="1" type="subTitle"/>
          </p:nvPr>
        </p:nvSpPr>
        <p:spPr>
          <a:xfrm>
            <a:off x="435900" y="2439266"/>
            <a:ext cx="8245200" cy="21618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292100" lvl="0" marL="457200" rtl="0" algn="l">
              <a:spcBef>
                <a:spcPts val="2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-"/>
            </a:pPr>
            <a:r>
              <a:rPr i="1" lang="fr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sfRender_window</a:t>
            </a:r>
            <a:endParaRPr i="1"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-"/>
            </a:pPr>
            <a:r>
              <a:rPr i="1" lang="fr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vidéo mode</a:t>
            </a:r>
            <a:endParaRPr i="1"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-"/>
            </a:pPr>
            <a:r>
              <a:rPr i="1" lang="fr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frame rate</a:t>
            </a:r>
            <a:endParaRPr i="1"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29"/>
          <p:cNvSpPr/>
          <p:nvPr/>
        </p:nvSpPr>
        <p:spPr>
          <a:xfrm flipH="1">
            <a:off x="7979350" y="4011275"/>
            <a:ext cx="804600" cy="792000"/>
          </a:xfrm>
          <a:prstGeom prst="rtTriangl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1C4587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FF"/>
              </a:highlight>
            </a:endParaRPr>
          </a:p>
        </p:txBody>
      </p:sp>
      <p:sp>
        <p:nvSpPr>
          <p:cNvPr id="174" name="Google Shape;174;p29"/>
          <p:cNvSpPr txBox="1"/>
          <p:nvPr/>
        </p:nvSpPr>
        <p:spPr>
          <a:xfrm>
            <a:off x="8216650" y="4480175"/>
            <a:ext cx="5094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073763"/>
                </a:solidFill>
                <a:latin typeface="Gill Sans"/>
                <a:ea typeface="Gill Sans"/>
                <a:cs typeface="Gill Sans"/>
                <a:sym typeface="Gill Sans"/>
              </a:rPr>
              <a:t>{4/12}</a:t>
            </a:r>
            <a:endParaRPr sz="900">
              <a:solidFill>
                <a:srgbClr val="073763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0"/>
          <p:cNvSpPr txBox="1"/>
          <p:nvPr>
            <p:ph type="ctrTitle"/>
          </p:nvPr>
        </p:nvSpPr>
        <p:spPr>
          <a:xfrm>
            <a:off x="435893" y="765323"/>
            <a:ext cx="8245200" cy="11064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Ex00: Ouvrir une fenêtre</a:t>
            </a:r>
            <a:endParaRPr/>
          </a:p>
        </p:txBody>
      </p:sp>
      <p:sp>
        <p:nvSpPr>
          <p:cNvPr id="180" name="Google Shape;180;p30"/>
          <p:cNvSpPr txBox="1"/>
          <p:nvPr>
            <p:ph idx="1" type="subTitle"/>
          </p:nvPr>
        </p:nvSpPr>
        <p:spPr>
          <a:xfrm>
            <a:off x="435895" y="2023984"/>
            <a:ext cx="8245200" cy="4428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200"/>
              </a:spcBef>
              <a:spcAft>
                <a:spcPts val="500"/>
              </a:spcAft>
              <a:buNone/>
            </a:pPr>
            <a:r>
              <a:rPr lang="fr"/>
              <a:t>Pro tips</a:t>
            </a:r>
            <a:endParaRPr/>
          </a:p>
        </p:txBody>
      </p:sp>
      <p:sp>
        <p:nvSpPr>
          <p:cNvPr id="181" name="Google Shape;181;p30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 </a:t>
            </a:r>
            <a:endParaRPr/>
          </a:p>
        </p:txBody>
      </p:sp>
      <p:sp>
        <p:nvSpPr>
          <p:cNvPr id="182" name="Google Shape;182;p30"/>
          <p:cNvSpPr txBox="1"/>
          <p:nvPr/>
        </p:nvSpPr>
        <p:spPr>
          <a:xfrm>
            <a:off x="549850" y="2658750"/>
            <a:ext cx="75864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Gill Sans"/>
              <a:buChar char="-"/>
            </a:pPr>
            <a:r>
              <a:rPr lang="fr" sz="1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sfVideoMode: {largeur, hauteur, color mode}</a:t>
            </a:r>
            <a:endParaRPr sz="1200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Gill Sans"/>
              <a:buChar char="-"/>
            </a:pPr>
            <a:r>
              <a:rPr lang="fr" sz="1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Color mode: Nombre de bits sur lequel est encodé la couleur d’un pixel, classiquement 32 (4 octets: 1 alpha, 3 RGB)</a:t>
            </a:r>
            <a:endParaRPr sz="1200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Gill Sans"/>
              <a:buChar char="-"/>
            </a:pPr>
            <a:r>
              <a:rPr lang="fr" sz="1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Frame rate: Fréquence de </a:t>
            </a:r>
            <a:r>
              <a:rPr lang="fr" sz="1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rafraîchissement</a:t>
            </a:r>
            <a:r>
              <a:rPr lang="fr" sz="1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 d’image par seconde (fps) [sfRenderWindow_setFramerateLimit()]</a:t>
            </a:r>
            <a:endParaRPr sz="1200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Gill Sans"/>
              <a:buChar char="-"/>
            </a:pPr>
            <a:r>
              <a:rPr lang="fr" sz="1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sfRenderWindow_create(VideoMode, “title”, MODE, NULL);</a:t>
            </a:r>
            <a:endParaRPr sz="1200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Gill Sans"/>
              <a:buChar char="-"/>
            </a:pPr>
            <a:r>
              <a:rPr lang="fr" sz="1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Mode: type de fenêtre, combinable avec “|”, par défaut utiliser sfNone</a:t>
            </a:r>
            <a:endParaRPr sz="1200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Gill Sans"/>
              <a:buChar char="-"/>
            </a:pPr>
            <a:r>
              <a:rPr lang="fr" sz="1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sfClose: Une croix pour pouvoir fermer la fenetre (Si l’event est géré bien sûr)</a:t>
            </a:r>
            <a:endParaRPr sz="1200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Gill Sans"/>
              <a:buChar char="-"/>
            </a:pPr>
            <a:r>
              <a:rPr lang="fr" sz="1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sfResize: Possibilité de redimensionner la taille de la fenêtre, incompatible avec sfFullscreen</a:t>
            </a:r>
            <a:endParaRPr sz="1200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Gill Sans"/>
              <a:buChar char="-"/>
            </a:pPr>
            <a:r>
              <a:rPr lang="fr" sz="1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sfFullscreen: étire la fenêtre à tout l’écran (attention la taille de la fenetre peut [en pixel] être différente de la résolution de l’écran. La taille de la fenêtre fait TOUJOURS foi.</a:t>
            </a:r>
            <a:endParaRPr sz="1200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83" name="Google Shape;183;p30"/>
          <p:cNvSpPr/>
          <p:nvPr/>
        </p:nvSpPr>
        <p:spPr>
          <a:xfrm flipH="1">
            <a:off x="7979350" y="4011275"/>
            <a:ext cx="804600" cy="792000"/>
          </a:xfrm>
          <a:prstGeom prst="rtTriangl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1C4587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FF"/>
              </a:highlight>
            </a:endParaRPr>
          </a:p>
        </p:txBody>
      </p:sp>
      <p:sp>
        <p:nvSpPr>
          <p:cNvPr id="184" name="Google Shape;184;p30"/>
          <p:cNvSpPr txBox="1"/>
          <p:nvPr/>
        </p:nvSpPr>
        <p:spPr>
          <a:xfrm>
            <a:off x="8216650" y="4480175"/>
            <a:ext cx="5094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073763"/>
                </a:solidFill>
                <a:latin typeface="Gill Sans"/>
                <a:ea typeface="Gill Sans"/>
                <a:cs typeface="Gill Sans"/>
                <a:sym typeface="Gill Sans"/>
              </a:rPr>
              <a:t>{5/12}</a:t>
            </a:r>
            <a:endParaRPr sz="900">
              <a:solidFill>
                <a:srgbClr val="073763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1"/>
          <p:cNvSpPr txBox="1"/>
          <p:nvPr>
            <p:ph type="ctrTitle"/>
          </p:nvPr>
        </p:nvSpPr>
        <p:spPr>
          <a:xfrm>
            <a:off x="435893" y="765323"/>
            <a:ext cx="8245200" cy="11064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solidFill>
                  <a:srgbClr val="1C4587"/>
                </a:solidFill>
              </a:rPr>
              <a:t>Ex01: Afficher une image:</a:t>
            </a:r>
            <a:endParaRPr sz="2200">
              <a:solidFill>
                <a:srgbClr val="1C4587"/>
              </a:solidFill>
            </a:endParaRPr>
          </a:p>
        </p:txBody>
      </p:sp>
      <p:sp>
        <p:nvSpPr>
          <p:cNvPr id="190" name="Google Shape;190;p31"/>
          <p:cNvSpPr txBox="1"/>
          <p:nvPr>
            <p:ph idx="1" type="subTitle"/>
          </p:nvPr>
        </p:nvSpPr>
        <p:spPr>
          <a:xfrm>
            <a:off x="435900" y="2439274"/>
            <a:ext cx="8245200" cy="1834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292100" lvl="0" marL="457200" rtl="0" algn="l"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Char char="-"/>
            </a:pPr>
            <a:r>
              <a:rPr i="1" lang="f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sfTexture</a:t>
            </a:r>
            <a:endParaRPr sz="1050">
              <a:solidFill>
                <a:srgbClr val="DCDCAA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Char char="-"/>
            </a:pPr>
            <a:r>
              <a:rPr i="1" lang="f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sfSprite</a:t>
            </a:r>
            <a:endParaRPr i="1"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spcBef>
                <a:spcPts val="500"/>
              </a:spcBef>
              <a:spcAft>
                <a:spcPts val="500"/>
              </a:spcAft>
              <a:buNone/>
            </a:pPr>
            <a:r>
              <a:t/>
            </a:r>
            <a:endParaRPr i="1"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31"/>
          <p:cNvSpPr/>
          <p:nvPr/>
        </p:nvSpPr>
        <p:spPr>
          <a:xfrm flipH="1">
            <a:off x="7979350" y="4011275"/>
            <a:ext cx="804600" cy="792000"/>
          </a:xfrm>
          <a:prstGeom prst="rtTriangl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1C4587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FF"/>
              </a:highlight>
            </a:endParaRPr>
          </a:p>
        </p:txBody>
      </p:sp>
      <p:sp>
        <p:nvSpPr>
          <p:cNvPr id="192" name="Google Shape;192;p31"/>
          <p:cNvSpPr txBox="1"/>
          <p:nvPr/>
        </p:nvSpPr>
        <p:spPr>
          <a:xfrm>
            <a:off x="8216650" y="4480175"/>
            <a:ext cx="5094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073763"/>
                </a:solidFill>
                <a:latin typeface="Gill Sans"/>
                <a:ea typeface="Gill Sans"/>
                <a:cs typeface="Gill Sans"/>
                <a:sym typeface="Gill Sans"/>
              </a:rPr>
              <a:t>{6/12}</a:t>
            </a:r>
            <a:endParaRPr sz="900">
              <a:solidFill>
                <a:srgbClr val="073763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2"/>
          <p:cNvSpPr txBox="1"/>
          <p:nvPr>
            <p:ph type="ctrTitle"/>
          </p:nvPr>
        </p:nvSpPr>
        <p:spPr>
          <a:xfrm>
            <a:off x="435893" y="765323"/>
            <a:ext cx="8245200" cy="11064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solidFill>
                  <a:srgbClr val="1C4587"/>
                </a:solidFill>
              </a:rPr>
              <a:t>Ex01: Afficher une image:</a:t>
            </a:r>
            <a:endParaRPr/>
          </a:p>
        </p:txBody>
      </p:sp>
      <p:sp>
        <p:nvSpPr>
          <p:cNvPr id="198" name="Google Shape;198;p32"/>
          <p:cNvSpPr txBox="1"/>
          <p:nvPr>
            <p:ph idx="1" type="subTitle"/>
          </p:nvPr>
        </p:nvSpPr>
        <p:spPr>
          <a:xfrm>
            <a:off x="435895" y="1871584"/>
            <a:ext cx="8245200" cy="4428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/>
              <a:t>Pro tips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50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32"/>
          <p:cNvSpPr txBox="1"/>
          <p:nvPr/>
        </p:nvSpPr>
        <p:spPr>
          <a:xfrm>
            <a:off x="658850" y="2489325"/>
            <a:ext cx="3479100" cy="17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Les textures:</a:t>
            </a:r>
            <a:endParaRPr sz="1100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Gill Sans"/>
              <a:buChar char="-"/>
            </a:pPr>
            <a:r>
              <a:rPr lang="fr" sz="11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sfTexture_create()</a:t>
            </a:r>
            <a:endParaRPr sz="1100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-  alloue la mémoir au type texture -&gt; contenue du type sprite</a:t>
            </a:r>
            <a:endParaRPr sz="1100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Gill Sans"/>
              <a:buChar char="-"/>
            </a:pPr>
            <a:r>
              <a:rPr lang="fr" sz="11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sfTexture_createFromFile()</a:t>
            </a:r>
            <a:endParaRPr sz="1100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98450" lvl="0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Gill Sans"/>
              <a:buChar char="-"/>
            </a:pPr>
            <a:r>
              <a:rPr lang="fr" sz="11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attribue la texture depuis un fichier type PNG, JPG </a:t>
            </a:r>
            <a:endParaRPr sz="1100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00" name="Google Shape;200;p32"/>
          <p:cNvSpPr txBox="1"/>
          <p:nvPr/>
        </p:nvSpPr>
        <p:spPr>
          <a:xfrm>
            <a:off x="4725900" y="2489325"/>
            <a:ext cx="3479100" cy="17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	Les sprites:</a:t>
            </a:r>
            <a:endParaRPr sz="1100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Gill Sans"/>
              <a:buChar char="-"/>
            </a:pPr>
            <a:r>
              <a:rPr lang="fr" sz="11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sfSprite_create() </a:t>
            </a:r>
            <a:endParaRPr sz="11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-  alloue la mémoire au type sprite</a:t>
            </a:r>
            <a:endParaRPr sz="1100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Gill Sans"/>
              <a:buChar char="-"/>
            </a:pPr>
            <a:r>
              <a:rPr lang="fr" sz="11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sfSprite_setTexture(sprite, texture: la texture dédié au sprite, bool reset)</a:t>
            </a:r>
            <a:endParaRPr sz="1100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Gill Sans"/>
              <a:buChar char="-"/>
            </a:pPr>
            <a:r>
              <a:rPr lang="fr" sz="11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sfRenderWindow_drawSprite(window ou print le sprite, sprite a print)</a:t>
            </a:r>
            <a:endParaRPr sz="1100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01" name="Google Shape;201;p32"/>
          <p:cNvSpPr/>
          <p:nvPr/>
        </p:nvSpPr>
        <p:spPr>
          <a:xfrm flipH="1">
            <a:off x="7979350" y="4011275"/>
            <a:ext cx="804600" cy="792000"/>
          </a:xfrm>
          <a:prstGeom prst="rtTriangl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1C4587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FF"/>
              </a:highlight>
            </a:endParaRPr>
          </a:p>
        </p:txBody>
      </p:sp>
      <p:sp>
        <p:nvSpPr>
          <p:cNvPr id="202" name="Google Shape;202;p32"/>
          <p:cNvSpPr txBox="1"/>
          <p:nvPr/>
        </p:nvSpPr>
        <p:spPr>
          <a:xfrm>
            <a:off x="8216650" y="4480175"/>
            <a:ext cx="5094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073763"/>
                </a:solidFill>
                <a:latin typeface="Gill Sans"/>
                <a:ea typeface="Gill Sans"/>
                <a:cs typeface="Gill Sans"/>
                <a:sym typeface="Gill Sans"/>
              </a:rPr>
              <a:t>{7/12}</a:t>
            </a:r>
            <a:endParaRPr sz="900">
              <a:solidFill>
                <a:srgbClr val="073763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3"/>
          <p:cNvSpPr txBox="1"/>
          <p:nvPr>
            <p:ph type="ctrTitle"/>
          </p:nvPr>
        </p:nvSpPr>
        <p:spPr>
          <a:xfrm>
            <a:off x="435893" y="765323"/>
            <a:ext cx="8245200" cy="11064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1C4587"/>
                </a:solidFill>
              </a:rPr>
              <a:t>Ex02: Game loop:</a:t>
            </a:r>
            <a:endParaRPr/>
          </a:p>
        </p:txBody>
      </p:sp>
      <p:sp>
        <p:nvSpPr>
          <p:cNvPr id="208" name="Google Shape;208;p33"/>
          <p:cNvSpPr txBox="1"/>
          <p:nvPr>
            <p:ph idx="1" type="subTitle"/>
          </p:nvPr>
        </p:nvSpPr>
        <p:spPr>
          <a:xfrm>
            <a:off x="435895" y="1871584"/>
            <a:ext cx="8245200" cy="4428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50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33"/>
          <p:cNvSpPr txBox="1"/>
          <p:nvPr/>
        </p:nvSpPr>
        <p:spPr>
          <a:xfrm>
            <a:off x="668175" y="2512600"/>
            <a:ext cx="74820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Gill Sans"/>
              <a:buChar char="-"/>
            </a:pPr>
            <a:r>
              <a:rPr lang="fr" sz="11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parcourir tant que la window is Open.</a:t>
            </a:r>
            <a:endParaRPr sz="1100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Gill Sans"/>
              <a:buChar char="-"/>
            </a:pPr>
            <a:r>
              <a:rPr lang="fr" sz="11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Reproduire le schéma dans une loop.</a:t>
            </a:r>
            <a:endParaRPr sz="1100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Gill Sans"/>
              <a:buChar char="-"/>
            </a:pPr>
            <a:r>
              <a:rPr lang="fr" sz="11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Tips: pensez à  prévoir la fermeture de votre Window (Events).</a:t>
            </a:r>
            <a:endParaRPr sz="1100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10" name="Google Shape;210;p33"/>
          <p:cNvSpPr/>
          <p:nvPr/>
        </p:nvSpPr>
        <p:spPr>
          <a:xfrm flipH="1">
            <a:off x="7979350" y="4011275"/>
            <a:ext cx="804600" cy="792000"/>
          </a:xfrm>
          <a:prstGeom prst="rtTriangl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1C4587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FF"/>
              </a:highlight>
            </a:endParaRPr>
          </a:p>
        </p:txBody>
      </p:sp>
      <p:sp>
        <p:nvSpPr>
          <p:cNvPr id="211" name="Google Shape;211;p33"/>
          <p:cNvSpPr txBox="1"/>
          <p:nvPr/>
        </p:nvSpPr>
        <p:spPr>
          <a:xfrm>
            <a:off x="8216650" y="4480175"/>
            <a:ext cx="5094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073763"/>
                </a:solidFill>
                <a:latin typeface="Gill Sans"/>
                <a:ea typeface="Gill Sans"/>
                <a:cs typeface="Gill Sans"/>
                <a:sym typeface="Gill Sans"/>
              </a:rPr>
              <a:t>{8/12}</a:t>
            </a:r>
            <a:endParaRPr sz="900">
              <a:solidFill>
                <a:srgbClr val="073763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4"/>
          <p:cNvSpPr txBox="1"/>
          <p:nvPr>
            <p:ph type="ctrTitle"/>
          </p:nvPr>
        </p:nvSpPr>
        <p:spPr>
          <a:xfrm>
            <a:off x="435893" y="765323"/>
            <a:ext cx="8245200" cy="11064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solidFill>
                  <a:srgbClr val="1C4587"/>
                </a:solidFill>
              </a:rPr>
              <a:t>Ex02: Game loop:</a:t>
            </a:r>
            <a:endParaRPr/>
          </a:p>
        </p:txBody>
      </p:sp>
      <p:sp>
        <p:nvSpPr>
          <p:cNvPr id="217" name="Google Shape;217;p34"/>
          <p:cNvSpPr txBox="1"/>
          <p:nvPr>
            <p:ph idx="1" type="subTitle"/>
          </p:nvPr>
        </p:nvSpPr>
        <p:spPr>
          <a:xfrm>
            <a:off x="435895" y="1871584"/>
            <a:ext cx="8245200" cy="4428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200"/>
              </a:spcBef>
              <a:spcAft>
                <a:spcPts val="500"/>
              </a:spcAft>
              <a:buNone/>
            </a:pPr>
            <a:r>
              <a:rPr lang="fr"/>
              <a:t>pro tips</a:t>
            </a:r>
            <a:endParaRPr/>
          </a:p>
        </p:txBody>
      </p:sp>
      <p:pic>
        <p:nvPicPr>
          <p:cNvPr descr="Game Loop | GamyGuru - Prince of Game World" id="218" name="Google Shape;21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67625" y="708500"/>
            <a:ext cx="5446074" cy="4164531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34"/>
          <p:cNvSpPr txBox="1"/>
          <p:nvPr/>
        </p:nvSpPr>
        <p:spPr>
          <a:xfrm>
            <a:off x="3489348" y="910987"/>
            <a:ext cx="4364400" cy="39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Dividende">
  <a:themeElements>
    <a:clrScheme name="Dividend">
      <a:dk1>
        <a:srgbClr val="000000"/>
      </a:dk1>
      <a:lt1>
        <a:srgbClr val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