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80" d="100"/>
          <a:sy n="80" d="100"/>
        </p:scale>
        <p:origin x="37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4/27/2025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4/27/2025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4/27/2025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4/27/2025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4/27/2025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" r="31852"/>
          <a:stretch/>
        </p:blipFill>
        <p:spPr>
          <a:xfrm>
            <a:off x="5181600" y="0"/>
            <a:ext cx="70104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320" y="152400"/>
            <a:ext cx="4098175" cy="317738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HEALTH INFORMATION SYSTEM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4590" y="3962400"/>
            <a:ext cx="4098175" cy="1524000"/>
          </a:xfrm>
        </p:spPr>
        <p:txBody>
          <a:bodyPr>
            <a:normAutofit/>
          </a:bodyPr>
          <a:lstStyle/>
          <a:p>
            <a:r>
              <a:rPr lang="en-US" dirty="0" smtClean="0"/>
              <a:t>OMBATI EMMANUEL BOSIRE</a:t>
            </a:r>
          </a:p>
          <a:p>
            <a:r>
              <a:rPr lang="en-US" dirty="0" smtClean="0"/>
              <a:t>26</a:t>
            </a:r>
            <a:r>
              <a:rPr lang="en-US" baseline="30000" dirty="0" smtClean="0"/>
              <a:t>TH</a:t>
            </a:r>
            <a:r>
              <a:rPr lang="en-US" dirty="0" smtClean="0"/>
              <a:t> APRIL 2025</a:t>
            </a:r>
          </a:p>
          <a:p>
            <a:r>
              <a:rPr lang="en-US" dirty="0" smtClean="0"/>
              <a:t>CEMA ASSIGNMENT TASK 1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47161"/>
            <a:ext cx="11532965" cy="2049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Health data management is often inefficient and prone to human error in traditional systems.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Health Information System automates client registration, program enrollment, and data tracking.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improve efficiency, accuracy, and accessibility of health program data for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APROACH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14400" y="1424783"/>
            <a:ext cx="6689845" cy="5083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Backend</a:t>
            </a:r>
            <a:r>
              <a:rPr lang="en-US" dirty="0"/>
              <a:t>: Flask framework for web development.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Database</a:t>
            </a:r>
            <a:r>
              <a:rPr lang="en-US" dirty="0"/>
              <a:t>: SQLite for local, lightweight storage.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Frontend</a:t>
            </a:r>
            <a:r>
              <a:rPr lang="en-US" dirty="0"/>
              <a:t>: HTML and CSS for user interface design.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Client registration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Program enrollment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Searchable client database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View client profiles</a:t>
            </a:r>
          </a:p>
        </p:txBody>
      </p:sp>
    </p:spTree>
    <p:extLst>
      <p:ext uri="{BB962C8B-B14F-4D97-AF65-F5344CB8AC3E}">
        <p14:creationId xmlns:p14="http://schemas.microsoft.com/office/powerpoint/2010/main" val="394329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1752600"/>
            <a:ext cx="1113183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/>
          </a:p>
          <a:p>
            <a:pPr lvl="1" algn="just">
              <a:lnSpc>
                <a:spcPct val="150000"/>
              </a:lnSpc>
            </a:pPr>
            <a:r>
              <a:rPr lang="en-US" b="1" dirty="0"/>
              <a:t>Visual</a:t>
            </a:r>
            <a:r>
              <a:rPr lang="en-US" dirty="0"/>
              <a:t>: Add a high-level architecture diagram here (e.g., flow from frontend to backend, </a:t>
            </a:r>
            <a:endParaRPr lang="en-US" dirty="0" smtClean="0"/>
          </a:p>
          <a:p>
            <a:pPr marL="228600" lvl="1" indent="0" algn="just">
              <a:lnSpc>
                <a:spcPct val="150000"/>
              </a:lnSpc>
              <a:buNone/>
            </a:pPr>
            <a:r>
              <a:rPr lang="en-US" dirty="0" smtClean="0"/>
              <a:t>and </a:t>
            </a:r>
            <a:r>
              <a:rPr lang="en-US" dirty="0"/>
              <a:t>database interactions).</a:t>
            </a:r>
          </a:p>
          <a:p>
            <a:pPr lvl="1" algn="just">
              <a:lnSpc>
                <a:spcPct val="150000"/>
              </a:lnSpc>
            </a:pPr>
            <a:r>
              <a:rPr lang="en-US" b="1" dirty="0"/>
              <a:t>Description</a:t>
            </a:r>
            <a:r>
              <a:rPr lang="en-US" dirty="0"/>
              <a:t>:</a:t>
            </a:r>
          </a:p>
          <a:p>
            <a:pPr lvl="2" algn="just">
              <a:lnSpc>
                <a:spcPct val="150000"/>
              </a:lnSpc>
            </a:pPr>
            <a:r>
              <a:rPr lang="en-US" b="1" dirty="0"/>
              <a:t>Frontend</a:t>
            </a:r>
            <a:r>
              <a:rPr lang="en-US" dirty="0"/>
              <a:t>: User interacts with HTML pages (forms, tables).</a:t>
            </a:r>
          </a:p>
          <a:p>
            <a:pPr lvl="2" algn="just">
              <a:lnSpc>
                <a:spcPct val="150000"/>
              </a:lnSpc>
            </a:pPr>
            <a:r>
              <a:rPr lang="en-US" b="1" dirty="0"/>
              <a:t>Backend</a:t>
            </a:r>
            <a:r>
              <a:rPr lang="en-US" dirty="0"/>
              <a:t>: Flask application handles requests and connects to the SQLite database.</a:t>
            </a:r>
          </a:p>
          <a:p>
            <a:pPr lvl="2" algn="just">
              <a:lnSpc>
                <a:spcPct val="150000"/>
              </a:lnSpc>
            </a:pPr>
            <a:r>
              <a:rPr lang="en-US" b="1" dirty="0"/>
              <a:t>Database</a:t>
            </a:r>
            <a:r>
              <a:rPr lang="en-US" dirty="0"/>
              <a:t>: Stores data for clients, programs, and enrollments.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22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524000" y="2106557"/>
            <a:ext cx="6605334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Clients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Stores client information (name, contact details, etc.).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Programs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Lists available health programs.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Enrollments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Links clients to programs they are enrolled in.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1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81000" y="1529181"/>
            <a:ext cx="9809352" cy="137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lvl="1"/>
            <a:r>
              <a:rPr lang="en-US" b="1" dirty="0"/>
              <a:t>UI Design</a:t>
            </a:r>
            <a:r>
              <a:rPr lang="en-US" dirty="0"/>
              <a:t>: Simple, clean, hospital-friendly design with blue and green colors.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6249" b="34300"/>
          <a:stretch/>
        </p:blipFill>
        <p:spPr>
          <a:xfrm>
            <a:off x="24063" y="2362200"/>
            <a:ext cx="1183957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3174" y="2743200"/>
            <a:ext cx="110456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system automates and organizes the process of registering clients, enrolling them in health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programs, and tracking their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efficiency and reduced manual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access to client and program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accuracy and fewer errors in client data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reporting and tracking of health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9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AND LIMITATIONS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55714" y="2286000"/>
            <a:ext cx="10280571" cy="26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lvl="1"/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Managing large data volumes while maintaining system performance.</a:t>
            </a:r>
          </a:p>
          <a:p>
            <a:pPr lvl="2"/>
            <a:r>
              <a:rPr lang="en-US" dirty="0"/>
              <a:t>Ensuring data security and user authentication.</a:t>
            </a:r>
          </a:p>
          <a:p>
            <a:pPr lvl="1"/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The system currently does not support user roles or authentication.</a:t>
            </a:r>
          </a:p>
          <a:p>
            <a:pPr lvl="2"/>
            <a:r>
              <a:rPr lang="en-US" dirty="0"/>
              <a:t>Future work will focus on expanding reporting features and adding more user security.</a:t>
            </a:r>
          </a:p>
        </p:txBody>
      </p:sp>
    </p:spTree>
    <p:extLst>
      <p:ext uri="{BB962C8B-B14F-4D97-AF65-F5344CB8AC3E}">
        <p14:creationId xmlns:p14="http://schemas.microsoft.com/office/powerpoint/2010/main" val="370599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600" y="2667000"/>
            <a:ext cx="855779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Health Information System successfully addresses the need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efficient client management and program enrollment in health organizations.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features like user authentication and role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system scalability for larger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system to include advanced reporting and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45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23</TotalTime>
  <Words>383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Unicode MS</vt:lpstr>
      <vt:lpstr>Arial</vt:lpstr>
      <vt:lpstr>Franklin Gothic Medium</vt:lpstr>
      <vt:lpstr>Medical Design 16x9</vt:lpstr>
      <vt:lpstr>HEALTH INFORMATION SYSTEM</vt:lpstr>
      <vt:lpstr>INTRODUCTION</vt:lpstr>
      <vt:lpstr>SYSTEM APROACH</vt:lpstr>
      <vt:lpstr>SYSTEM ARCHITECTURE</vt:lpstr>
      <vt:lpstr>DATABASE DESIGN</vt:lpstr>
      <vt:lpstr>USER INTERFACE</vt:lpstr>
      <vt:lpstr>SOLUTION</vt:lpstr>
      <vt:lpstr>CHALLENGES AND LIMITATIONS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</dc:title>
  <dc:creator>DELL</dc:creator>
  <cp:lastModifiedBy>DELL</cp:lastModifiedBy>
  <cp:revision>3</cp:revision>
  <dcterms:created xsi:type="dcterms:W3CDTF">2025-04-27T11:01:39Z</dcterms:created>
  <dcterms:modified xsi:type="dcterms:W3CDTF">2025-04-27T11:24:56Z</dcterms:modified>
</cp:coreProperties>
</file>