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D08E-CD29-466D-AFC5-D2B3DCCF44FB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EFA6-ED21-44FF-B955-B9C37C0E5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64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D08E-CD29-466D-AFC5-D2B3DCCF44FB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EFA6-ED21-44FF-B955-B9C37C0E5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17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D08E-CD29-466D-AFC5-D2B3DCCF44FB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EFA6-ED21-44FF-B955-B9C37C0E5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4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D08E-CD29-466D-AFC5-D2B3DCCF44FB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EFA6-ED21-44FF-B955-B9C37C0E5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001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D08E-CD29-466D-AFC5-D2B3DCCF44FB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EFA6-ED21-44FF-B955-B9C37C0E5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D08E-CD29-466D-AFC5-D2B3DCCF44FB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EFA6-ED21-44FF-B955-B9C37C0E5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70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D08E-CD29-466D-AFC5-D2B3DCCF44FB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EFA6-ED21-44FF-B955-B9C37C0E5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1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D08E-CD29-466D-AFC5-D2B3DCCF44FB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EFA6-ED21-44FF-B955-B9C37C0E5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05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D08E-CD29-466D-AFC5-D2B3DCCF44FB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EFA6-ED21-44FF-B955-B9C37C0E5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34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D08E-CD29-466D-AFC5-D2B3DCCF44FB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EFA6-ED21-44FF-B955-B9C37C0E5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78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D08E-CD29-466D-AFC5-D2B3DCCF44FB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EFA6-ED21-44FF-B955-B9C37C0E5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15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3D08E-CD29-466D-AFC5-D2B3DCCF44FB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FEFA6-ED21-44FF-B955-B9C37C0E5F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30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406" y="2662464"/>
            <a:ext cx="1243988" cy="10795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400050"/>
            <a:ext cx="8926286" cy="14532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There are two networks in the company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406" y="4333421"/>
            <a:ext cx="1243988" cy="1079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842" y="2662464"/>
            <a:ext cx="1243988" cy="10795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842" y="4333421"/>
            <a:ext cx="1243988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5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406" y="2662464"/>
            <a:ext cx="1243988" cy="10795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400050"/>
            <a:ext cx="8926286" cy="14532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There are two networks in the company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406" y="4333421"/>
            <a:ext cx="1243988" cy="1079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842" y="2662464"/>
            <a:ext cx="1243988" cy="10795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842" y="4333421"/>
            <a:ext cx="1243988" cy="10795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149" y="2675164"/>
            <a:ext cx="1243988" cy="10668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>
            <a:stCxn id="3" idx="1"/>
            <a:endCxn id="4" idx="3"/>
          </p:cNvCxnSpPr>
          <p:nvPr/>
        </p:nvCxnSpPr>
        <p:spPr>
          <a:xfrm flipH="1" flipV="1">
            <a:off x="3848394" y="3202214"/>
            <a:ext cx="1516755" cy="63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3" idx="3"/>
            <a:endCxn id="6" idx="1"/>
          </p:cNvCxnSpPr>
          <p:nvPr/>
        </p:nvCxnSpPr>
        <p:spPr>
          <a:xfrm flipV="1">
            <a:off x="6609137" y="3202214"/>
            <a:ext cx="1168705" cy="6350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endCxn id="7" idx="1"/>
          </p:cNvCxnSpPr>
          <p:nvPr/>
        </p:nvCxnSpPr>
        <p:spPr>
          <a:xfrm>
            <a:off x="6547757" y="3741964"/>
            <a:ext cx="1230085" cy="1131207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endCxn id="5" idx="3"/>
          </p:cNvCxnSpPr>
          <p:nvPr/>
        </p:nvCxnSpPr>
        <p:spPr>
          <a:xfrm rot="10800000" flipV="1">
            <a:off x="3848395" y="3741963"/>
            <a:ext cx="1516755" cy="1131207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93177" y="5626884"/>
            <a:ext cx="258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LAN – local area network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765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406" y="2662464"/>
            <a:ext cx="1243988" cy="10795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400050"/>
            <a:ext cx="8926286" cy="14532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There are two networks in the company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406" y="4333421"/>
            <a:ext cx="1243988" cy="1079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842" y="2662464"/>
            <a:ext cx="1243988" cy="10795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842" y="4333421"/>
            <a:ext cx="1243988" cy="10795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149" y="2675164"/>
            <a:ext cx="1243988" cy="10668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>
            <a:stCxn id="3" idx="1"/>
            <a:endCxn id="4" idx="3"/>
          </p:cNvCxnSpPr>
          <p:nvPr/>
        </p:nvCxnSpPr>
        <p:spPr>
          <a:xfrm flipH="1" flipV="1">
            <a:off x="3848394" y="3202214"/>
            <a:ext cx="1516755" cy="63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3" idx="3"/>
            <a:endCxn id="6" idx="1"/>
          </p:cNvCxnSpPr>
          <p:nvPr/>
        </p:nvCxnSpPr>
        <p:spPr>
          <a:xfrm flipV="1">
            <a:off x="6609137" y="3202214"/>
            <a:ext cx="1168705" cy="6350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/>
          <p:nvPr/>
        </p:nvCxnSpPr>
        <p:spPr>
          <a:xfrm>
            <a:off x="6609137" y="3494314"/>
            <a:ext cx="1269399" cy="1069521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/>
          <p:nvPr/>
        </p:nvCxnSpPr>
        <p:spPr>
          <a:xfrm rot="10800000" flipV="1">
            <a:off x="3848397" y="3494314"/>
            <a:ext cx="1516753" cy="1069520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149" y="4269014"/>
            <a:ext cx="1243988" cy="1066800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 flipH="1">
            <a:off x="3848394" y="5090885"/>
            <a:ext cx="151675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609137" y="5086350"/>
            <a:ext cx="126939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04657" y="5626884"/>
            <a:ext cx="280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LAN – local area network</a:t>
            </a:r>
          </a:p>
          <a:p>
            <a:r>
              <a:rPr lang="en-US" dirty="0" smtClean="0"/>
              <a:t>WAN – world area network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42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325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Arial Black" panose="020B0A04020102020204" pitchFamily="34" charset="0"/>
              </a:rPr>
              <a:t>Working process</a:t>
            </a:r>
            <a:endParaRPr lang="ru-RU" sz="4800" b="1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15784"/>
            <a:ext cx="10515600" cy="4736387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For switch </a:t>
            </a:r>
            <a:r>
              <a:rPr lang="en-US" sz="3600" dirty="0"/>
              <a:t>the </a:t>
            </a:r>
            <a:r>
              <a:rPr lang="en-US" sz="3600" dirty="0" smtClean="0"/>
              <a:t>network uses a network socket</a:t>
            </a:r>
            <a:endParaRPr lang="ru-RU" sz="3600" dirty="0"/>
          </a:p>
          <a:p>
            <a:endParaRPr lang="en-US" sz="1800" dirty="0" smtClean="0"/>
          </a:p>
          <a:p>
            <a:r>
              <a:rPr lang="en-US" sz="3600" dirty="0" smtClean="0"/>
              <a:t>One </a:t>
            </a:r>
            <a:r>
              <a:rPr lang="en-US" sz="3600" dirty="0"/>
              <a:t>network is </a:t>
            </a:r>
            <a:r>
              <a:rPr lang="en-US" sz="3600" dirty="0" smtClean="0"/>
              <a:t>for the inner recourses and programs, </a:t>
            </a:r>
            <a:r>
              <a:rPr lang="en-US" sz="3600" dirty="0"/>
              <a:t>the other is </a:t>
            </a:r>
            <a:r>
              <a:rPr lang="en-US" sz="3600" dirty="0" smtClean="0"/>
              <a:t>available for the Internet. It made for the security, that no one from the outside can’t reach to secret information</a:t>
            </a:r>
            <a:endParaRPr lang="ru-RU" sz="3600" dirty="0"/>
          </a:p>
          <a:p>
            <a:r>
              <a:rPr lang="en-US" sz="3600" dirty="0"/>
              <a:t>Each of them uses switches – special network devices, which connect all computer in the net.</a:t>
            </a:r>
            <a:endParaRPr lang="ru-RU" sz="3600" dirty="0"/>
          </a:p>
          <a:p>
            <a:r>
              <a:rPr lang="en-US" sz="3600" dirty="0"/>
              <a:t>This is the device that my work is associated with.</a:t>
            </a:r>
            <a:endParaRPr lang="ru-RU" sz="3600" dirty="0"/>
          </a:p>
          <a:p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3" t="12233" r="10639" b="8729"/>
          <a:stretch/>
        </p:blipFill>
        <p:spPr>
          <a:xfrm>
            <a:off x="9821169" y="1304819"/>
            <a:ext cx="1881952" cy="130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8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2996"/>
          </a:xfrm>
        </p:spPr>
        <p:txBody>
          <a:bodyPr/>
          <a:lstStyle/>
          <a:p>
            <a:r>
              <a:rPr lang="en-US" b="1" dirty="0" err="1" smtClean="0"/>
              <a:t>Swithes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8122"/>
            <a:ext cx="10515600" cy="4878841"/>
          </a:xfrm>
        </p:spPr>
        <p:txBody>
          <a:bodyPr/>
          <a:lstStyle/>
          <a:p>
            <a:r>
              <a:rPr lang="en-US" dirty="0"/>
              <a:t>There are two types of them: managed and </a:t>
            </a:r>
            <a:r>
              <a:rPr lang="en-US" dirty="0" smtClean="0"/>
              <a:t>unmanaged switch.</a:t>
            </a:r>
            <a:endParaRPr lang="ru-RU" dirty="0"/>
          </a:p>
          <a:p>
            <a:r>
              <a:rPr lang="en-US" dirty="0" smtClean="0"/>
              <a:t>Unmanaged</a:t>
            </a:r>
            <a:r>
              <a:rPr lang="en-US" dirty="0" smtClean="0"/>
              <a:t>, </a:t>
            </a:r>
            <a:r>
              <a:rPr lang="en-US" dirty="0"/>
              <a:t>that just connect computers, </a:t>
            </a:r>
            <a:r>
              <a:rPr lang="en-US" dirty="0" smtClean="0"/>
              <a:t>no </a:t>
            </a:r>
            <a:r>
              <a:rPr lang="en-US" dirty="0"/>
              <a:t>can be done with them.</a:t>
            </a:r>
            <a:endParaRPr lang="ru-RU" dirty="0"/>
          </a:p>
          <a:p>
            <a:r>
              <a:rPr lang="en-US" dirty="0"/>
              <a:t>The managed ones have some functions. For example, turn off the </a:t>
            </a:r>
            <a:r>
              <a:rPr lang="en-US" dirty="0" smtClean="0"/>
              <a:t>one of the ports, we can see </a:t>
            </a:r>
            <a:r>
              <a:rPr lang="en-US" dirty="0"/>
              <a:t>which </a:t>
            </a:r>
            <a:r>
              <a:rPr lang="en-US" dirty="0" smtClean="0"/>
              <a:t>IP address </a:t>
            </a:r>
            <a:r>
              <a:rPr lang="en-US" dirty="0"/>
              <a:t>on which port.</a:t>
            </a:r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29" y="3139850"/>
            <a:ext cx="3755572" cy="28166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21354" y="5882080"/>
            <a:ext cx="205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Managed </a:t>
            </a:r>
            <a:r>
              <a:rPr lang="en-US" b="1" dirty="0" err="1" smtClean="0"/>
              <a:t>swithces</a:t>
            </a:r>
            <a:endParaRPr lang="ru-RU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772" y="3399935"/>
            <a:ext cx="3098413" cy="22050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77100" y="5875429"/>
            <a:ext cx="231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Unmanaged </a:t>
            </a:r>
            <a:r>
              <a:rPr lang="en-US" b="1" dirty="0" err="1" smtClean="0"/>
              <a:t>swithces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1228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2996"/>
          </a:xfrm>
        </p:spPr>
        <p:txBody>
          <a:bodyPr/>
          <a:lstStyle/>
          <a:p>
            <a:r>
              <a:rPr lang="en-US" b="1" dirty="0" err="1" smtClean="0"/>
              <a:t>Swithes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8122"/>
            <a:ext cx="10515600" cy="4878841"/>
          </a:xfrm>
        </p:spPr>
        <p:txBody>
          <a:bodyPr/>
          <a:lstStyle/>
          <a:p>
            <a:r>
              <a:rPr lang="en-US" dirty="0"/>
              <a:t>I will not go into details, believe me, if a problem occurs in the network, then it can be solved much easier, having a managed switch.</a:t>
            </a:r>
            <a:endParaRPr lang="ru-RU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121354" y="5882080"/>
            <a:ext cx="205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Managed </a:t>
            </a:r>
            <a:r>
              <a:rPr lang="en-US" b="1" dirty="0" err="1" smtClean="0"/>
              <a:t>swithces</a:t>
            </a:r>
            <a:endParaRPr lang="ru-RU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772" y="3399935"/>
            <a:ext cx="3098413" cy="22050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77100" y="5875429"/>
            <a:ext cx="231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Unmanaged </a:t>
            </a:r>
            <a:r>
              <a:rPr lang="en-US" b="1" dirty="0" err="1" smtClean="0"/>
              <a:t>swithces</a:t>
            </a:r>
            <a:endParaRPr lang="ru-RU" b="1" dirty="0"/>
          </a:p>
        </p:txBody>
      </p:sp>
      <p:pic>
        <p:nvPicPr>
          <p:cNvPr id="13" name="Рисунок 12" descr="Рука с &lt;strong&gt;большой палец вверх&lt;/strong&gt; Бесплатная фотография - Public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741" y="2488792"/>
            <a:ext cx="4850443" cy="323362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29" y="3077497"/>
            <a:ext cx="3838709" cy="2879032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28" y="2856865"/>
            <a:ext cx="4132885" cy="309966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28" y="2569271"/>
            <a:ext cx="4516343" cy="338725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28" y="2318548"/>
            <a:ext cx="4850640" cy="363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3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410"/>
                            </p:stCondLst>
                            <p:childTnLst>
                              <p:par>
                                <p:cTn id="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9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399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34256"/>
            <a:ext cx="10515600" cy="5642707"/>
          </a:xfrm>
        </p:spPr>
        <p:txBody>
          <a:bodyPr/>
          <a:lstStyle/>
          <a:p>
            <a:r>
              <a:rPr lang="en-US" dirty="0"/>
              <a:t>Returning to our two networks in the factory. </a:t>
            </a:r>
            <a:endParaRPr lang="ru-RU" dirty="0" smtClean="0"/>
          </a:p>
          <a:p>
            <a:r>
              <a:rPr lang="en-US" dirty="0"/>
              <a:t>The one that looks at the Internet consists of </a:t>
            </a:r>
            <a:r>
              <a:rPr lang="en-US" b="1" dirty="0"/>
              <a:t>unmanaged</a:t>
            </a:r>
            <a:r>
              <a:rPr lang="en-US" dirty="0"/>
              <a:t> switches. Previously, this was possible, since there were few computers with the </a:t>
            </a:r>
            <a:r>
              <a:rPr lang="en-US" dirty="0" smtClean="0"/>
              <a:t>Internet</a:t>
            </a:r>
            <a:r>
              <a:rPr lang="ru-RU" dirty="0" smtClean="0"/>
              <a:t>, </a:t>
            </a:r>
            <a:r>
              <a:rPr lang="en-US" dirty="0" smtClean="0"/>
              <a:t>it was easy to control them. </a:t>
            </a:r>
            <a:r>
              <a:rPr lang="en-US" dirty="0"/>
              <a:t>Now there are about 500. Problems have begun to arise </a:t>
            </a:r>
            <a:r>
              <a:rPr lang="en-US" dirty="0" smtClean="0"/>
              <a:t>often</a:t>
            </a:r>
            <a:r>
              <a:rPr lang="en-US" dirty="0"/>
              <a:t>, it is more difficult to </a:t>
            </a:r>
            <a:r>
              <a:rPr lang="en-US" dirty="0" smtClean="0"/>
              <a:t>solve.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09" y="3355609"/>
            <a:ext cx="1243988" cy="10795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09" y="5026566"/>
            <a:ext cx="1243988" cy="1079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945" y="3355609"/>
            <a:ext cx="1243988" cy="10795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945" y="5026566"/>
            <a:ext cx="1243988" cy="10795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252" y="3368309"/>
            <a:ext cx="1243988" cy="1066800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>
            <a:stCxn id="8" idx="1"/>
            <a:endCxn id="4" idx="3"/>
          </p:cNvCxnSpPr>
          <p:nvPr/>
        </p:nvCxnSpPr>
        <p:spPr>
          <a:xfrm flipH="1" flipV="1">
            <a:off x="1978497" y="3895359"/>
            <a:ext cx="1516755" cy="63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8" idx="3"/>
            <a:endCxn id="6" idx="1"/>
          </p:cNvCxnSpPr>
          <p:nvPr/>
        </p:nvCxnSpPr>
        <p:spPr>
          <a:xfrm flipV="1">
            <a:off x="4739240" y="3895359"/>
            <a:ext cx="1168705" cy="6350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оединительная линия уступом 10"/>
          <p:cNvCxnSpPr/>
          <p:nvPr/>
        </p:nvCxnSpPr>
        <p:spPr>
          <a:xfrm>
            <a:off x="4739240" y="4187459"/>
            <a:ext cx="1269399" cy="1069521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оединительная линия уступом 11"/>
          <p:cNvCxnSpPr/>
          <p:nvPr/>
        </p:nvCxnSpPr>
        <p:spPr>
          <a:xfrm rot="10800000" flipV="1">
            <a:off x="1978500" y="4187459"/>
            <a:ext cx="1516753" cy="1069520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252" y="4962159"/>
            <a:ext cx="1243988" cy="1066800"/>
          </a:xfrm>
          <a:prstGeom prst="rect">
            <a:avLst/>
          </a:prstGeom>
        </p:spPr>
      </p:pic>
      <p:cxnSp>
        <p:nvCxnSpPr>
          <p:cNvPr id="14" name="Прямая соединительная линия 13"/>
          <p:cNvCxnSpPr/>
          <p:nvPr/>
        </p:nvCxnSpPr>
        <p:spPr>
          <a:xfrm flipH="1">
            <a:off x="1978497" y="5784030"/>
            <a:ext cx="151675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4739240" y="5779495"/>
            <a:ext cx="126939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00342" y="3895359"/>
            <a:ext cx="42056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LAN – local area network</a:t>
            </a:r>
            <a:endParaRPr lang="ru-RU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WAN – world area network</a:t>
            </a:r>
            <a:endParaRPr lang="ru-RU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2541397" y="3439395"/>
            <a:ext cx="107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Managed</a:t>
            </a:r>
            <a:endParaRPr lang="ru-RU" b="1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2225853" y="5795831"/>
            <a:ext cx="1342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Unmanaged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299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27416"/>
            <a:ext cx="10515600" cy="5149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Based on the above, we can set a task and define a goal.</a:t>
            </a:r>
          </a:p>
          <a:p>
            <a:pPr marL="0" indent="0">
              <a:buNone/>
            </a:pPr>
            <a:endParaRPr lang="en-US" sz="4000" dirty="0" smtClean="0"/>
          </a:p>
          <a:p>
            <a:r>
              <a:rPr lang="en-US" sz="4000" dirty="0" smtClean="0"/>
              <a:t>The task: fill </a:t>
            </a:r>
            <a:r>
              <a:rPr lang="en-US" sz="4000" dirty="0"/>
              <a:t>the </a:t>
            </a:r>
            <a:r>
              <a:rPr lang="en-US" sz="4000" dirty="0" smtClean="0"/>
              <a:t>network for Internet </a:t>
            </a:r>
            <a:r>
              <a:rPr lang="en-US" sz="4000" dirty="0"/>
              <a:t>with managed switches.</a:t>
            </a:r>
            <a:endParaRPr lang="ru-RU" sz="4000" dirty="0"/>
          </a:p>
          <a:p>
            <a:endParaRPr lang="en-US" sz="4000" dirty="0" smtClean="0"/>
          </a:p>
          <a:p>
            <a:r>
              <a:rPr lang="en-US" sz="4000" dirty="0" smtClean="0"/>
              <a:t>Goal</a:t>
            </a:r>
            <a:r>
              <a:rPr lang="en-US" sz="4000" dirty="0"/>
              <a:t>: </a:t>
            </a:r>
            <a:r>
              <a:rPr lang="en-US" sz="4000" dirty="0" smtClean="0"/>
              <a:t>to solve the problems in the Internet network faster.</a:t>
            </a:r>
            <a:endParaRPr lang="ru-RU" sz="4000" dirty="0"/>
          </a:p>
          <a:p>
            <a:pPr marL="0" indent="0">
              <a:buNone/>
            </a:pP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66282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A655368FC521FA4A81E2D87500EA559B" ma:contentTypeVersion="10" ma:contentTypeDescription="Создание документа." ma:contentTypeScope="" ma:versionID="e16635fd6fe4cfc23bd312af3012b4e8">
  <xsd:schema xmlns:xsd="http://www.w3.org/2001/XMLSchema" xmlns:xs="http://www.w3.org/2001/XMLSchema" xmlns:p="http://schemas.microsoft.com/office/2006/metadata/properties" xmlns:ns2="ef320841-b7e0-4bf0-ad16-d5f3cf3d6dfa" xmlns:ns3="a75a24af-73d8-4939-888b-5d4bb82e2c66" targetNamespace="http://schemas.microsoft.com/office/2006/metadata/properties" ma:root="true" ma:fieldsID="61bda270db719401c2f545d1ff3ffdd9" ns2:_="" ns3:_="">
    <xsd:import namespace="ef320841-b7e0-4bf0-ad16-d5f3cf3d6dfa"/>
    <xsd:import namespace="a75a24af-73d8-4939-888b-5d4bb82e2c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20841-b7e0-4bf0-ad16-d5f3cf3d6d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3b1f9ad3-3015-4419-8a5a-22d4d402f4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5a24af-73d8-4939-888b-5d4bb82e2c66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356c207d-c45d-4a4c-a5b5-398b5bc7c47b}" ma:internalName="TaxCatchAll" ma:showField="CatchAllData" ma:web="a75a24af-73d8-4939-888b-5d4bb82e2c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f320841-b7e0-4bf0-ad16-d5f3cf3d6dfa">
      <Terms xmlns="http://schemas.microsoft.com/office/infopath/2007/PartnerControls"/>
    </lcf76f155ced4ddcb4097134ff3c332f>
    <TaxCatchAll xmlns="a75a24af-73d8-4939-888b-5d4bb82e2c66" xsi:nil="true"/>
  </documentManagement>
</p:properties>
</file>

<file path=customXml/itemProps1.xml><?xml version="1.0" encoding="utf-8"?>
<ds:datastoreItem xmlns:ds="http://schemas.openxmlformats.org/officeDocument/2006/customXml" ds:itemID="{D6C2693D-560A-4E74-B132-63EF502D0EF7}"/>
</file>

<file path=customXml/itemProps2.xml><?xml version="1.0" encoding="utf-8"?>
<ds:datastoreItem xmlns:ds="http://schemas.openxmlformats.org/officeDocument/2006/customXml" ds:itemID="{E7B815F2-A7C9-439F-8E81-68CB3023DD2B}"/>
</file>

<file path=customXml/itemProps3.xml><?xml version="1.0" encoding="utf-8"?>
<ds:datastoreItem xmlns:ds="http://schemas.openxmlformats.org/officeDocument/2006/customXml" ds:itemID="{3A7F3294-948D-4817-AA5C-B8650ED2F830}"/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319</Words>
  <Application>Microsoft Office PowerPoint</Application>
  <PresentationFormat>Широкоэкранный</PresentationFormat>
  <Paragraphs>34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Тема Office</vt:lpstr>
      <vt:lpstr>There are two networks in the company</vt:lpstr>
      <vt:lpstr>There are two networks in the company</vt:lpstr>
      <vt:lpstr>There are two networks in the company</vt:lpstr>
      <vt:lpstr>Working process</vt:lpstr>
      <vt:lpstr>Swithes</vt:lpstr>
      <vt:lpstr>Swithes</vt:lpstr>
      <vt:lpstr>Презентация PowerPoint</vt:lpstr>
      <vt:lpstr>Презентация PowerPoint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There are two networks in the enterprise</dc:title>
  <dc:creator>ATS-10</dc:creator>
  <cp:lastModifiedBy>ATS-10</cp:lastModifiedBy>
  <cp:revision>20</cp:revision>
  <dcterms:created xsi:type="dcterms:W3CDTF">2021-09-22T10:21:20Z</dcterms:created>
  <dcterms:modified xsi:type="dcterms:W3CDTF">2021-09-22T11:47:03Z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0x010100A655368FC521FA4A81E2D87500EA559B</vt:lpwstr>
  </property>
  <property fmtid="{D5CDD505-2E9C-101B-9397-08002B2CF9AE}" pid="3" name="MediaServiceImageTags">
    <vt:lpwstr/>
  </property>
</Properties>
</file>