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E7E6-444F-4ECD-8220-24DCE38CF0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7C2-E0E0-43A3-8E39-0177EAE4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1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E7E6-444F-4ECD-8220-24DCE38CF0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7C2-E0E0-43A3-8E39-0177EAE4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E7E6-444F-4ECD-8220-24DCE38CF0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7C2-E0E0-43A3-8E39-0177EAE4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E7E6-444F-4ECD-8220-24DCE38CF0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7C2-E0E0-43A3-8E39-0177EAE4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E7E6-444F-4ECD-8220-24DCE38CF0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7C2-E0E0-43A3-8E39-0177EAE4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4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E7E6-444F-4ECD-8220-24DCE38CF0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7C2-E0E0-43A3-8E39-0177EAE4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9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E7E6-444F-4ECD-8220-24DCE38CF0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7C2-E0E0-43A3-8E39-0177EAE4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5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E7E6-444F-4ECD-8220-24DCE38CF0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7C2-E0E0-43A3-8E39-0177EAE4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7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E7E6-444F-4ECD-8220-24DCE38CF0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7C2-E0E0-43A3-8E39-0177EAE4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6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E7E6-444F-4ECD-8220-24DCE38CF0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7C2-E0E0-43A3-8E39-0177EAE4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4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E7E6-444F-4ECD-8220-24DCE38CF0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47C2-E0E0-43A3-8E39-0177EAE4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9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E7E6-444F-4ECD-8220-24DCE38CF03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B47C2-E0E0-43A3-8E39-0177EAE41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4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dat.be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305800" cy="6248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OKORIE BRIDGET AKUNNA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CORP MEMBER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EKITI STATE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BATCH C, STREAM II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EK/24C/2617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/>
              <a:t>AIM INFOSYS CAPSTONE PROJECT</a:t>
            </a:r>
            <a:br>
              <a:rPr lang="en-US" sz="2800" b="1" dirty="0"/>
            </a:br>
            <a:r>
              <a:rPr lang="en-US" sz="2800" b="1" dirty="0"/>
              <a:t>THEME: CLIMATE CHANGE AND SOCIAL CONFLICTS – TO UNDERSTAND CONFLICT AND SOCIETIES AND FOSTER PEACE.</a:t>
            </a:r>
            <a:br>
              <a:rPr lang="en-US" sz="2800" b="1" dirty="0"/>
            </a:br>
            <a:r>
              <a:rPr lang="en-US" sz="2800" b="1" dirty="0"/>
              <a:t>TOPIC: IMPACT OF DROUGHT AND WILDFIRES ON SOCIAL CONFLICTS IN AFRICA: A DATA-DRIVEN ANALYSIS</a:t>
            </a:r>
            <a:br>
              <a:rPr lang="en-US" sz="2800" b="1" dirty="0"/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4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15922"/>
            <a:ext cx="8686800" cy="593678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Donut and Bar Chart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3" y="685800"/>
            <a:ext cx="8915400" cy="5638800"/>
          </a:xfrm>
        </p:spPr>
        <p:txBody>
          <a:bodyPr/>
          <a:lstStyle/>
          <a:p>
            <a:pPr algn="l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5" y="762000"/>
            <a:ext cx="4476750" cy="525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25" y="762000"/>
            <a:ext cx="448409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6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620000" cy="68897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Scatter_plot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Bar Chart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990600"/>
            <a:ext cx="8534400" cy="533400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06" y="1750895"/>
            <a:ext cx="5257800" cy="3889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964107" y="1642838"/>
            <a:ext cx="5257799" cy="403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3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7772400" cy="685799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 Discussion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8458200" cy="57912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Highest affected African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subregion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Eastern African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(13.8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%), 230,551,996 people affected.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Western Africa (5.16%) is the second most affected African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subregion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with 86,400,127 people affected.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Least affected African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subregion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Northern Africa (1.07%) with the total number of people affected to be 17,921,597.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most affected African country is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Ethopia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which has the % of total affected to be 4.462700%.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% of total affected in Nigeria is 1.141617%.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least affected country in Africa is Gambia, which has 0.02933734% of total affected.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Being that most African countries are undeveloped, there are classified as low-income countries. </a:t>
            </a:r>
          </a:p>
        </p:txBody>
      </p:sp>
    </p:spTree>
    <p:extLst>
      <p:ext uri="{BB962C8B-B14F-4D97-AF65-F5344CB8AC3E}">
        <p14:creationId xmlns:p14="http://schemas.microsoft.com/office/powerpoint/2010/main" val="255858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00200"/>
            <a:ext cx="8458200" cy="48768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variation in the impact of droughts and wildfires on social conflict across African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subregions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reflects complex interplays of climate, livelihoods, governance and vulnerability.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While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Eastern Africa bears the highest burden due to its ecological fragility and socio-political context, comprehensive, region-specific strategies rooted in resilience, governance and sustainable development can reduce these risks significantly.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190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9143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Recommendations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8153400" cy="5105400"/>
          </a:xfrm>
        </p:spPr>
        <p:txBody>
          <a:bodyPr>
            <a:normAutofit/>
          </a:bodyPr>
          <a:lstStyle/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Climate-Resilient Infrastructure: Invest in climate-resilient infrastructure, such as water management systems and early warning systems, to mitigate the impacts of droughts and wildfires.</a:t>
            </a: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Data-Driven Decision Making: Leverage data analysis and monitoring to inform decision making and response strategies, enabling more effective and targeted interventions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Peace-building and Conflict Resolution: Integrate peace-building and conflict resolution strategies into climate change adaptation and disaster risk reduction efforts, promoting sustainable peace and stability in vulnerable regions.</a:t>
            </a:r>
          </a:p>
          <a:p>
            <a:pPr marL="342900" lvl="0" indent="-34290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79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077200" cy="59436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THANK</a:t>
            </a:r>
            <a:br>
              <a:rPr lang="en-US" sz="7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YOU</a:t>
            </a:r>
            <a:br>
              <a:rPr lang="en-US" sz="7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FOR </a:t>
            </a:r>
            <a:br>
              <a:rPr lang="en-US" sz="7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LISTENING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6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143000"/>
            <a:ext cx="8305800" cy="4953000"/>
          </a:xfrm>
        </p:spPr>
        <p:txBody>
          <a:bodyPr>
            <a:normAutofit/>
          </a:bodyPr>
          <a:lstStyle/>
          <a:p>
            <a:pPr marL="228600" indent="-228600" algn="just">
              <a:buAutoNum type="arabicPeriod"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228600" indent="-228600" algn="just">
              <a:buAutoNum type="arabicPeriod"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Justification of the study</a:t>
            </a:r>
          </a:p>
          <a:p>
            <a:pPr marL="228600" indent="-228600" algn="just">
              <a:buAutoNum type="arabicPeriod"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228600" indent="-228600" algn="just">
              <a:buAutoNum type="arabicPeriod"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228600" indent="-228600" algn="just">
              <a:buAutoNum type="arabicPeriod"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Result discussion</a:t>
            </a:r>
          </a:p>
          <a:p>
            <a:pPr marL="228600" indent="-228600" algn="just">
              <a:buAutoNum type="arabicPeriod"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Conclusion and recommendation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1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84"/>
            <a:ext cx="7772400" cy="53657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57200"/>
            <a:ext cx="8305800" cy="6248400"/>
          </a:xfrm>
        </p:spPr>
        <p:txBody>
          <a:bodyPr>
            <a:normAutofit/>
          </a:bodyPr>
          <a:lstStyle/>
          <a:p>
            <a:pPr marL="171450" indent="-17145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Climate change has become a pressing issue globally for communities, organizations, and countries.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resource scarcity has led to geopolitical disputes between governments and regions, as many resources, such as oil, gas, minerals, and water, are essential to economic growth, national security, and livelihood.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According to Mackay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al. (2024), natural disaster can be regarded as a traumatic experience, especially in developing regions such as those in many places across Africa where they lead to economic vulnerabilities, difficulty in accessing resources and poorly perceived institutional performance.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Vulnerable communities disproportionately affected by climate change experience heightened inequalities, and foster conditions ripe for unrest and conflicts.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72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0668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Justification Of The Study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00200"/>
            <a:ext cx="8610600" cy="4648200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study is justified because it addresses a critical knowledge gap on the relationships between climate – induced disasters (droughts and wildfires) and social conflicts in Africa, providing valuable insights for policymakers and stakeholders to develop effective strategies for conflict mitigation and peace-building in the face of climate change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2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800"/>
            <a:ext cx="7772400" cy="7651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Objectives of the Study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305800" cy="5410200"/>
          </a:xfrm>
        </p:spPr>
        <p:txBody>
          <a:bodyPr>
            <a:normAutofit/>
          </a:bodyPr>
          <a:lstStyle/>
          <a:p>
            <a:pPr marL="342900" lvl="0" indent="-342900"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investigate the relationship between droughts, wildfire and social conflicts in Africa.</a:t>
            </a: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identify the most vulnerable regions and communities to climate–induced disasters and conflicts.</a:t>
            </a: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analyze the impact of climate change on social stability and conflict dynamics.</a:t>
            </a:r>
          </a:p>
          <a:p>
            <a:pPr marL="342900" lvl="0" indent="-342900"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provide insights for policymakers and stakeholders to develop effective strategies for conflict mitigation and peace-building.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0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0"/>
            <a:ext cx="7543800" cy="6127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609600"/>
            <a:ext cx="8610600" cy="60198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Source of the Datasets: The dataset was downloaded from the EMDAT site (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  <a:hlinkClick r:id="rId2"/>
              </a:rPr>
              <a:t>https://www.emdat.be/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 It is a site that holds datasets on natural disasters.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Package or Software used for the Analysis: The software used is python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notebook embedded in anaconda. 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Cleaning: The dataset that was downloaded from the EMDAT site was saved in a folder called python scripts. That way,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notebook in anaconda would be able to read it.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Firstly, I imported the libraries which are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pandas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respectively. These made the dataset to be displayed in array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Being that the dataset is in excel sheet, it was read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pd.read_excel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(('public_emdat_custom_request_2025-05-13_5a50590e-487c-47ce-bd16-cc79e0784121.xlsx').</a:t>
            </a:r>
          </a:p>
        </p:txBody>
      </p:sp>
    </p:spTree>
    <p:extLst>
      <p:ext uri="{BB962C8B-B14F-4D97-AF65-F5344CB8AC3E}">
        <p14:creationId xmlns:p14="http://schemas.microsoft.com/office/powerpoint/2010/main" val="158323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610600" cy="62484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df.head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displayed the first five(5) rows with the columns.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df.shape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showed the number of rows and columns that are contained in the dataset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 checked for the columns that are empty and the ones that are not up to 30 – 50% filled and dropped them using the code;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df.dropna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(axis='columns', how='all').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the very important columns are can not be dropped, I filled them up the zeros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All the unique columns that could not be dropped using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df.dropna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were removed by using indexing,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e.g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column_number_to_remove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[19, 34, 35, 36, 37, 38, 39]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df.drop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df.columns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column_number_to_remove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], axis = 1,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inplace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True).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second dataset was imported as read as excel file; df2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pd.read_excel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('JME_Regional-Classifications.xlsx').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5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52400"/>
            <a:ext cx="8686800" cy="62484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After it was cleaned, it was merged with the initial dataset; df1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pd.merge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(left=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right=df2,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left_on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'ISO',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right_on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'ISO Code', how = 'left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'), df1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df1.drop(columns = 'ISO Code').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% of the ‘Total Affected’ per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Subregion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was calculated using;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count_by_subregion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['Percentage'] =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count_by_subregion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['Total Affected']/sum(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count_by_subregion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['Total Affected']))*100.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% of the ‘Total Affected’ per Country was also calculated using the codes;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count_by_country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df.groupby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('Country').sum().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sort_values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(by= 'Total Affected', ascending=False).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reset_index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count_by_country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['Percentage of Total Affected']=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count_by_country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['Total Affected']/sum(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count_by_country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['Total Affected']).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libraries such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plotly.express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matplotlib.pyplot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plotting of charts were imported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plt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255970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534400" cy="58674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donut and pie chart were plotted which showed the percentage and number of persons affected per UN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Subregion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where different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colours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represents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Subregions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map chart was also used to show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subregions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Africa that were affected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scatter plot was used to show the % of total affected per country.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multivariate bar chart was plotted which displayed countries with their disaster subtype and their income level.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scatter_plot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chart was used to visualize the CPI of different countries, where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colour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was used for each of the country’s identity.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4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1063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OKORIE BRIDGET AKUNNA CORP MEMBER EKITI STATE BATCH C, STREAM II EK/24C/2617 AIM INFOSYS CAPSTONE PROJECT THEME: CLIMATE CHANGE AND SOCIAL CONFLICTS – TO UNDERSTAND CONFLICT AND SOCIETIES AND FOSTER PEACE. TOPIC: IMPACT OF DROUGHT AND WILDFIRES ON SOCIAL CONFLICTS IN AFRICA: A DATA-DRIVEN ANALYSIS </vt:lpstr>
      <vt:lpstr>TABLE OF CONTENTS</vt:lpstr>
      <vt:lpstr>INTRODUCTION</vt:lpstr>
      <vt:lpstr>Justification Of The Study </vt:lpstr>
      <vt:lpstr>Objectives of the Study</vt:lpstr>
      <vt:lpstr>Methodology</vt:lpstr>
      <vt:lpstr>PowerPoint Presentation</vt:lpstr>
      <vt:lpstr>PowerPoint Presentation</vt:lpstr>
      <vt:lpstr>PowerPoint Presentation</vt:lpstr>
      <vt:lpstr>Donut and Bar Chart</vt:lpstr>
      <vt:lpstr>A Scatter_plot and Bar Chart</vt:lpstr>
      <vt:lpstr>Result Discussion</vt:lpstr>
      <vt:lpstr>Conclusion</vt:lpstr>
      <vt:lpstr>Recommendations</vt:lpstr>
      <vt:lpstr>THANK YOU FOR 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OKORIE BRIDGET AKUNNA CORP MEMBER EKITI STATE BATCH C, STREAM II EK/24C/2617 AIM INFOSYS CAPSTONE PROJECT THEME: CLIMATE CHANGE AND SOCIAL CONFLICTS – TO UNDERSTAND CONFLICT AND SOCIETIES AND FOSTER PEACE. TOPIC: IMPACT OF DROUGHT AND WILDFIRES ON SOCIAL CONFLICTS IN AFRICA: A DATA-DRIVEN ANALYSIS</dc:title>
  <dc:creator>H</dc:creator>
  <cp:lastModifiedBy>H</cp:lastModifiedBy>
  <cp:revision>33</cp:revision>
  <dcterms:created xsi:type="dcterms:W3CDTF">2025-06-03T15:16:08Z</dcterms:created>
  <dcterms:modified xsi:type="dcterms:W3CDTF">2025-06-03T20:36:49Z</dcterms:modified>
</cp:coreProperties>
</file>