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76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7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1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8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2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042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Multivariate Statistics Mini-Project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Sainyukta Harichandra Gujar</a:t>
            </a:r>
          </a:p>
          <a:p>
            <a:r>
              <a:rPr lang="en-IN" dirty="0" smtClean="0"/>
              <a:t>PRN: 22060641026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1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4554636" cy="6027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340" y="1461332"/>
            <a:ext cx="5501640" cy="4449890"/>
          </a:xfrm>
        </p:spPr>
        <p:txBody>
          <a:bodyPr/>
          <a:lstStyle/>
          <a:p>
            <a:r>
              <a:rPr lang="en-IN" sz="1600" dirty="0" smtClean="0"/>
              <a:t>A sample of aspen tree fibre as characterised by a fibre quality analyser.</a:t>
            </a:r>
          </a:p>
          <a:p>
            <a:endParaRPr lang="en-IN" sz="1600" dirty="0"/>
          </a:p>
          <a:p>
            <a:r>
              <a:rPr lang="en-IN" sz="1600" dirty="0" smtClean="0"/>
              <a:t>Interested to know whether the total kink angle in wood fibre is affected by other factors like length, curl, width, etc. of wood bark.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81" y="1110953"/>
            <a:ext cx="5262570" cy="5084747"/>
          </a:xfrm>
        </p:spPr>
      </p:pic>
    </p:spTree>
    <p:extLst>
      <p:ext uri="{BB962C8B-B14F-4D97-AF65-F5344CB8AC3E}">
        <p14:creationId xmlns:p14="http://schemas.microsoft.com/office/powerpoint/2010/main" val="15725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52" y="564289"/>
            <a:ext cx="6152971" cy="5646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Descriptive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371600"/>
            <a:ext cx="5433060" cy="4305300"/>
          </a:xfrm>
        </p:spPr>
        <p:txBody>
          <a:bodyPr/>
          <a:lstStyle/>
          <a:p>
            <a:r>
              <a:rPr lang="en-IN" sz="1600" dirty="0"/>
              <a:t>s</a:t>
            </a:r>
            <a:r>
              <a:rPr lang="en-IN" sz="1600" dirty="0" smtClean="0"/>
              <a:t>ummary() gives us the Min, 1</a:t>
            </a:r>
            <a:r>
              <a:rPr lang="en-IN" sz="1600" baseline="30000" dirty="0" smtClean="0"/>
              <a:t>st</a:t>
            </a:r>
            <a:r>
              <a:rPr lang="en-IN" sz="1600" dirty="0" smtClean="0"/>
              <a:t> Quartile, Median, Mean, 3</a:t>
            </a:r>
            <a:r>
              <a:rPr lang="en-IN" sz="1600" baseline="30000" dirty="0" smtClean="0"/>
              <a:t>rd</a:t>
            </a:r>
            <a:r>
              <a:rPr lang="en-IN" sz="1600" dirty="0" smtClean="0"/>
              <a:t> Quartile and Max for all the numeric variables in data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r>
              <a:rPr lang="en-IN" sz="1600" dirty="0"/>
              <a:t>s</a:t>
            </a:r>
            <a:r>
              <a:rPr lang="en-IN" sz="1600" dirty="0" smtClean="0"/>
              <a:t>tr() gives the structure of dataset and helps us in knowing the datatype of variables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r>
              <a:rPr lang="en-IN" sz="1600" dirty="0"/>
              <a:t>c</a:t>
            </a:r>
            <a:r>
              <a:rPr lang="en-IN" sz="1600" dirty="0" smtClean="0"/>
              <a:t>or()gives us correlation between all the quantitative variables helping us to know the extent of correlation among variables.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73" y="564289"/>
            <a:ext cx="5725682" cy="5469042"/>
          </a:xfrm>
        </p:spPr>
      </p:pic>
    </p:spTree>
    <p:extLst>
      <p:ext uri="{BB962C8B-B14F-4D97-AF65-F5344CB8AC3E}">
        <p14:creationId xmlns:p14="http://schemas.microsoft.com/office/powerpoint/2010/main" val="30061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80" y="464090"/>
            <a:ext cx="5281628" cy="6179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Fitting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540" y="1264920"/>
            <a:ext cx="4830581" cy="4646302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 smtClean="0"/>
              <a:t>model=lm(</a:t>
            </a:r>
            <a:r>
              <a:rPr lang="en-IN" sz="1600" dirty="0" err="1" smtClean="0"/>
              <a:t>y~x</a:t>
            </a:r>
            <a:r>
              <a:rPr lang="en-IN" sz="1600" dirty="0" smtClean="0"/>
              <a:t>) fits a linear model where y acts as dependent variable and x acts as independent variable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r>
              <a:rPr lang="en-IN" sz="1600" dirty="0" smtClean="0"/>
              <a:t>summary(model) gives us the value of adjusted R-square and the p-value which helps us in determining if the model is good fit for data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r>
              <a:rPr lang="en-IN" sz="1600" dirty="0" smtClean="0"/>
              <a:t>Here, the value of adjusted R-square is 0.7905&gt;0.5 which suggests the model is good fit for data. Also the p-value is &lt;2.2e-16 which is &lt;0.05 and hence data is significant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equation for fitting thus becomes TotalKinkAngle=-</a:t>
            </a:r>
            <a:r>
              <a:rPr lang="en-US" sz="1600" dirty="0" smtClean="0"/>
              <a:t>0.77+23.28*NimberKink+0.06*Width-2.87*Length+6.55*Curl+8.28*Kink Index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21" y="527371"/>
            <a:ext cx="6323888" cy="5767415"/>
          </a:xfrm>
        </p:spPr>
      </p:pic>
    </p:spTree>
    <p:extLst>
      <p:ext uri="{BB962C8B-B14F-4D97-AF65-F5344CB8AC3E}">
        <p14:creationId xmlns:p14="http://schemas.microsoft.com/office/powerpoint/2010/main" val="17661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5" y="487377"/>
            <a:ext cx="2040035" cy="6408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Plots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440180"/>
            <a:ext cx="5478780" cy="4471042"/>
          </a:xfrm>
        </p:spPr>
        <p:txBody>
          <a:bodyPr>
            <a:normAutofit lnSpcReduction="10000"/>
          </a:bodyPr>
          <a:lstStyle/>
          <a:p>
            <a:r>
              <a:rPr lang="en-IN" sz="1600" dirty="0" smtClean="0"/>
              <a:t>From the Residual vs Fitted graph we can conclude that we don’t have non linear relationship since we find equally spread residuals around horizontal line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r>
              <a:rPr lang="en-IN" sz="1600" dirty="0" smtClean="0"/>
              <a:t>From Residual vs Leverage we tend to look for outliers at the upper right or lower right corners and here our data has some outliers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r>
              <a:rPr lang="en-IN" sz="1600" dirty="0" smtClean="0"/>
              <a:t>From Scale-Location we check the assumption of equal variance(Homoscedasticity).Since we are unable to locate a horizontal line, homoscedasticity is present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r>
              <a:rPr lang="en-IN" sz="1600" dirty="0" smtClean="0"/>
              <a:t>From Normal Q-Q plot we can conclude that the residuals are not normally distributed since the observations are deviating at the ends.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90" y="1358781"/>
            <a:ext cx="4768553" cy="4492745"/>
          </a:xfrm>
        </p:spPr>
      </p:pic>
    </p:spTree>
    <p:extLst>
      <p:ext uri="{BB962C8B-B14F-4D97-AF65-F5344CB8AC3E}">
        <p14:creationId xmlns:p14="http://schemas.microsoft.com/office/powerpoint/2010/main" val="20998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393" y="470019"/>
            <a:ext cx="5483907" cy="772041"/>
          </a:xfrm>
        </p:spPr>
        <p:txBody>
          <a:bodyPr>
            <a:normAutofit/>
          </a:bodyPr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5935980" cy="4516762"/>
          </a:xfrm>
        </p:spPr>
        <p:txBody>
          <a:bodyPr>
            <a:normAutofit/>
          </a:bodyPr>
          <a:lstStyle/>
          <a:p>
            <a:r>
              <a:rPr lang="en-IN" sz="1600" dirty="0" smtClean="0"/>
              <a:t>Since the variables Total Kink Angle, Number Kink and Kink Index are highly correlated(&gt;0.8), multicollinearity is present in the data and hence we can go for ridge regression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r>
              <a:rPr lang="en-IN" sz="1600" dirty="0" smtClean="0"/>
              <a:t>We use library glmnet() to perform ridge regression. Then depending of the lambda and alpha values we have fitted a new model with R-square value as 0.79.</a:t>
            </a:r>
          </a:p>
          <a:p>
            <a:endParaRPr lang="en-IN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81" y="811850"/>
            <a:ext cx="4998364" cy="5332576"/>
          </a:xfrm>
        </p:spPr>
      </p:pic>
    </p:spTree>
    <p:extLst>
      <p:ext uri="{BB962C8B-B14F-4D97-AF65-F5344CB8AC3E}">
        <p14:creationId xmlns:p14="http://schemas.microsoft.com/office/powerpoint/2010/main" val="16604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744" y="2155730"/>
            <a:ext cx="8911687" cy="128089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040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258</TotalTime>
  <Words>379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Multivariate Statistics Mini-Project </vt:lpstr>
      <vt:lpstr>Dataset</vt:lpstr>
      <vt:lpstr>Descriptive Statistics</vt:lpstr>
      <vt:lpstr>Fitting the Model</vt:lpstr>
      <vt:lpstr>Plots</vt:lpstr>
      <vt:lpstr>Ridge Regression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MVN Project</dc:title>
  <dc:creator>dell</dc:creator>
  <cp:lastModifiedBy>dell</cp:lastModifiedBy>
  <cp:revision>19</cp:revision>
  <dcterms:created xsi:type="dcterms:W3CDTF">2022-11-01T13:27:40Z</dcterms:created>
  <dcterms:modified xsi:type="dcterms:W3CDTF">2022-11-01T17:47:43Z</dcterms:modified>
</cp:coreProperties>
</file>