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92" r:id="rId3"/>
  </p:sldMasterIdLst>
  <p:notesMasterIdLst>
    <p:notesMasterId r:id="rId9"/>
  </p:notesMasterIdLst>
  <p:sldIdLst>
    <p:sldId id="324" r:id="rId4"/>
    <p:sldId id="321" r:id="rId5"/>
    <p:sldId id="363" r:id="rId6"/>
    <p:sldId id="360" r:id="rId7"/>
    <p:sldId id="3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0CF"/>
    <a:srgbClr val="1E31C8"/>
    <a:srgbClr val="5EB5F9"/>
    <a:srgbClr val="1C4082"/>
    <a:srgbClr val="001132"/>
    <a:srgbClr val="1C262D"/>
    <a:srgbClr val="5C6B8D"/>
    <a:srgbClr val="252423"/>
    <a:srgbClr val="F2F3F8"/>
    <a:srgbClr val="F5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expl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ogomak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8;p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B463CAE-F096-4977-B11E-7AD124637E6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6482" y="1881504"/>
            <a:ext cx="11079037" cy="309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1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9810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Fira Sans" panose="020B0503050000020004" pitchFamily="34" charset="0"/>
                <a:ea typeface="Verdana" panose="020B0604030504040204" pitchFamily="34" charset="0"/>
              </a:rPr>
              <a:t>Paleta de Cores: </a:t>
            </a:r>
            <a:r>
              <a:rPr lang="pt-BR" sz="280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pt-BR" sz="2800" dirty="0" err="1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color.adobe.com</a:t>
            </a:r>
            <a:r>
              <a:rPr lang="pt-BR" sz="280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/explore</a:t>
            </a:r>
            <a:endParaRPr lang="pt-BR" sz="28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endParaRPr lang="pt-BR" sz="2800" b="1" dirty="0">
              <a:solidFill>
                <a:prstClr val="black">
                  <a:lumMod val="75000"/>
                  <a:lumOff val="25000"/>
                </a:prstClr>
              </a:solidFill>
              <a:latin typeface="Fira Sans" panose="020B0503050000020004" pitchFamily="34" charset="0"/>
              <a:ea typeface="Verdana" panose="020B060403050404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7E127A-3933-484A-B2F3-CCBE235B9C4A}"/>
              </a:ext>
            </a:extLst>
          </p:cNvPr>
          <p:cNvSpPr txBox="1"/>
          <p:nvPr/>
        </p:nvSpPr>
        <p:spPr>
          <a:xfrm>
            <a:off x="990600" y="3251367"/>
            <a:ext cx="9029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Fira Sans" panose="020B0503050000020004" pitchFamily="34" charset="0"/>
                <a:ea typeface="Verdana" panose="020B0604030504040204" pitchFamily="34" charset="0"/>
              </a:rPr>
              <a:t>Download de Ícones: </a:t>
            </a:r>
            <a:r>
              <a:rPr lang="pt-BR" sz="2800" dirty="0">
                <a:solidFill>
                  <a:prstClr val="white">
                    <a:lumMod val="75000"/>
                  </a:prstClr>
                </a:solidFill>
                <a:latin typeface="Fira Sans" panose="020B0503050000020004" pitchFamily="34" charset="0"/>
                <a:ea typeface="Verdana" panose="020B0604030504040204" pitchFamily="34" charset="0"/>
                <a:hlinkClick r:id="rId4"/>
              </a:rPr>
              <a:t>https://</a:t>
            </a:r>
            <a:r>
              <a:rPr lang="pt-BR" sz="2800" dirty="0" err="1">
                <a:solidFill>
                  <a:prstClr val="white">
                    <a:lumMod val="75000"/>
                  </a:prstClr>
                </a:solidFill>
                <a:latin typeface="Fira Sans" panose="020B0503050000020004" pitchFamily="34" charset="0"/>
                <a:ea typeface="Verdana" panose="020B0604030504040204" pitchFamily="34" charset="0"/>
                <a:hlinkClick r:id="rId4"/>
              </a:rPr>
              <a:t>logomakr.com</a:t>
            </a:r>
            <a:r>
              <a:rPr lang="pt-BR" sz="2800" dirty="0">
                <a:solidFill>
                  <a:prstClr val="white">
                    <a:lumMod val="75000"/>
                  </a:prstClr>
                </a:solidFill>
                <a:latin typeface="Fira Sans" panose="020B0503050000020004" pitchFamily="34" charset="0"/>
                <a:ea typeface="Verdana" panose="020B0604030504040204" pitchFamily="34" charset="0"/>
                <a:hlinkClick r:id="rId4"/>
              </a:rPr>
              <a:t>/</a:t>
            </a:r>
            <a:endParaRPr lang="pt-BR" sz="2800" dirty="0">
              <a:solidFill>
                <a:prstClr val="white">
                  <a:lumMod val="75000"/>
                </a:prstClr>
              </a:solidFill>
              <a:latin typeface="Fira Sans" panose="020B0503050000020004" pitchFamily="34" charset="0"/>
              <a:ea typeface="Verdana" panose="020B0604030504040204" pitchFamily="34" charset="0"/>
            </a:endParaRPr>
          </a:p>
          <a:p>
            <a:endParaRPr lang="pt-BR" sz="28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330A6B0-7F12-40BA-981E-8565885F2C08}"/>
              </a:ext>
            </a:extLst>
          </p:cNvPr>
          <p:cNvSpPr/>
          <p:nvPr/>
        </p:nvSpPr>
        <p:spPr>
          <a:xfrm>
            <a:off x="21187" y="1"/>
            <a:ext cx="12191813" cy="6858000"/>
          </a:xfrm>
          <a:prstGeom prst="roundRect">
            <a:avLst>
              <a:gd name="adj" fmla="val 35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">
                <a:srgbClr val="002060">
                  <a:alpha val="98000"/>
                </a:srgbClr>
              </a:gs>
              <a:gs pos="0">
                <a:srgbClr val="1C262D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-26767" y="0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gradFill>
            <a:gsLst>
              <a:gs pos="0">
                <a:srgbClr val="1C262D"/>
              </a:gs>
              <a:gs pos="3000">
                <a:srgbClr val="142A8B"/>
              </a:gs>
              <a:gs pos="95000">
                <a:schemeClr val="accent6"/>
              </a:gs>
              <a:gs pos="49000">
                <a:schemeClr val="accent6">
                  <a:lumMod val="75000"/>
                </a:schemeClr>
              </a:gs>
              <a:gs pos="96500">
                <a:srgbClr val="0F71DC"/>
              </a:gs>
              <a:gs pos="0">
                <a:srgbClr val="00B0F0"/>
              </a:gs>
            </a:gsLst>
            <a:lin ang="19200000" scaled="0"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106881" y="1229928"/>
            <a:ext cx="353644" cy="380981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0F40515-15FC-4779-ABD6-0DE4FF792C47}"/>
              </a:ext>
            </a:extLst>
          </p:cNvPr>
          <p:cNvSpPr/>
          <p:nvPr/>
        </p:nvSpPr>
        <p:spPr>
          <a:xfrm>
            <a:off x="833047" y="1856145"/>
            <a:ext cx="2878316" cy="2182271"/>
          </a:xfrm>
          <a:prstGeom prst="roundRect">
            <a:avLst>
              <a:gd name="adj" fmla="val 7371"/>
            </a:avLst>
          </a:prstGeom>
          <a:gradFill>
            <a:gsLst>
              <a:gs pos="0">
                <a:srgbClr val="1C262D"/>
              </a:gs>
              <a:gs pos="5500">
                <a:srgbClr val="142A8B"/>
              </a:gs>
              <a:gs pos="94000">
                <a:schemeClr val="accent6"/>
              </a:gs>
              <a:gs pos="11000">
                <a:srgbClr val="0A224D"/>
              </a:gs>
              <a:gs pos="49000">
                <a:srgbClr val="002060"/>
              </a:gs>
              <a:gs pos="100000">
                <a:srgbClr val="1C262D"/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C99D7D-50B4-4F36-A8B3-F11FCF70138C}"/>
              </a:ext>
            </a:extLst>
          </p:cNvPr>
          <p:cNvSpPr/>
          <p:nvPr/>
        </p:nvSpPr>
        <p:spPr>
          <a:xfrm>
            <a:off x="833046" y="4208658"/>
            <a:ext cx="5873081" cy="2375180"/>
          </a:xfrm>
          <a:prstGeom prst="roundRect">
            <a:avLst>
              <a:gd name="adj" fmla="val 7371"/>
            </a:avLst>
          </a:prstGeom>
          <a:gradFill>
            <a:gsLst>
              <a:gs pos="0">
                <a:srgbClr val="1C262D"/>
              </a:gs>
              <a:gs pos="5500">
                <a:srgbClr val="142A8B"/>
              </a:gs>
              <a:gs pos="94000">
                <a:schemeClr val="accent6"/>
              </a:gs>
              <a:gs pos="11000">
                <a:srgbClr val="0A224D"/>
              </a:gs>
              <a:gs pos="49000">
                <a:srgbClr val="002060"/>
              </a:gs>
              <a:gs pos="100000">
                <a:srgbClr val="1C262D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5" y="4177281"/>
            <a:ext cx="5810304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50">
            <a:extLst>
              <a:ext uri="{FF2B5EF4-FFF2-40B4-BE49-F238E27FC236}">
                <a16:creationId xmlns:a16="http://schemas.microsoft.com/office/drawing/2014/main" id="{E4307476-8B50-4B3E-BA10-A1FE7489BC84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47" name="Forma Livre: Forma 52">
              <a:extLst>
                <a:ext uri="{FF2B5EF4-FFF2-40B4-BE49-F238E27FC236}">
                  <a16:creationId xmlns:a16="http://schemas.microsoft.com/office/drawing/2014/main" id="{ECD00AE5-4494-4FB0-8122-F9DBCC27118A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54">
              <a:extLst>
                <a:ext uri="{FF2B5EF4-FFF2-40B4-BE49-F238E27FC236}">
                  <a16:creationId xmlns:a16="http://schemas.microsoft.com/office/drawing/2014/main" id="{C3FB0965-3411-4A65-9E5C-7481DE536730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E1B2BB63-A6C3-469B-995A-A6D5E897EB4D}"/>
              </a:ext>
            </a:extLst>
          </p:cNvPr>
          <p:cNvSpPr/>
          <p:nvPr/>
        </p:nvSpPr>
        <p:spPr>
          <a:xfrm>
            <a:off x="833047" y="1856145"/>
            <a:ext cx="2878316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770A6A92-AB73-4F6D-B415-486D825EE577}"/>
              </a:ext>
            </a:extLst>
          </p:cNvPr>
          <p:cNvGrpSpPr/>
          <p:nvPr/>
        </p:nvGrpSpPr>
        <p:grpSpPr>
          <a:xfrm>
            <a:off x="871384" y="541742"/>
            <a:ext cx="2574105" cy="1121416"/>
            <a:chOff x="814548" y="472252"/>
            <a:chExt cx="2499963" cy="1121416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76EE8D99-A07C-4B98-A4F2-D875B0BA5D2F}"/>
                </a:ext>
              </a:extLst>
            </p:cNvPr>
            <p:cNvGrpSpPr/>
            <p:nvPr/>
          </p:nvGrpSpPr>
          <p:grpSpPr>
            <a:xfrm>
              <a:off x="814548" y="472252"/>
              <a:ext cx="2499963" cy="1121416"/>
              <a:chOff x="8481480" y="659075"/>
              <a:chExt cx="2244386" cy="97874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1221F96F-76AE-4912-94F8-F8CBDC79DF99}"/>
                  </a:ext>
                </a:extLst>
              </p:cNvPr>
              <p:cNvSpPr/>
              <p:nvPr/>
            </p:nvSpPr>
            <p:spPr>
              <a:xfrm>
                <a:off x="8481480" y="659075"/>
                <a:ext cx="2244386" cy="978748"/>
              </a:xfrm>
              <a:prstGeom prst="roundRect">
                <a:avLst>
                  <a:gd name="adj" fmla="val 14180"/>
                </a:avLst>
              </a:prstGeom>
              <a:gradFill>
                <a:gsLst>
                  <a:gs pos="0">
                    <a:srgbClr val="1C262D"/>
                  </a:gs>
                  <a:gs pos="5500">
                    <a:srgbClr val="142A8B"/>
                  </a:gs>
                  <a:gs pos="92000">
                    <a:schemeClr val="accent6"/>
                  </a:gs>
                  <a:gs pos="11000">
                    <a:srgbClr val="0A224D"/>
                  </a:gs>
                  <a:gs pos="49000">
                    <a:srgbClr val="002060"/>
                  </a:gs>
                  <a:gs pos="97000">
                    <a:srgbClr val="00B0F0"/>
                  </a:gs>
                </a:gsLst>
                <a:lin ang="19200000" scaled="0"/>
              </a:gradFill>
              <a:ln>
                <a:noFill/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516D13B-E44A-47B7-BFE7-213067F7770C}"/>
                  </a:ext>
                </a:extLst>
              </p:cNvPr>
              <p:cNvSpPr/>
              <p:nvPr/>
            </p:nvSpPr>
            <p:spPr>
              <a:xfrm>
                <a:off x="8638758" y="914449"/>
                <a:ext cx="468000" cy="468000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3"/>
                      <a:pt x="283882" y="365760"/>
                      <a:pt x="182880" y="365760"/>
                    </a:cubicBezTo>
                    <a:cubicBezTo>
                      <a:pt x="81877" y="365760"/>
                      <a:pt x="0" y="283883"/>
                      <a:pt x="0" y="182880"/>
                    </a:cubicBezTo>
                    <a:cubicBezTo>
                      <a:pt x="0" y="81877"/>
                      <a:pt x="81877" y="0"/>
                      <a:pt x="182880" y="0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4" name="Gráfico 3" descr="Usuário com preenchimento sólido">
              <a:extLst>
                <a:ext uri="{FF2B5EF4-FFF2-40B4-BE49-F238E27FC236}">
                  <a16:creationId xmlns:a16="http://schemas.microsoft.com/office/drawing/2014/main" id="{5EE14E71-1748-4566-A5A9-36C3178D9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5355" y="835985"/>
              <a:ext cx="360000" cy="360000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437C61F-CC27-4BC6-87DC-9B8F3ECC98CE}"/>
                </a:ext>
              </a:extLst>
            </p:cNvPr>
            <p:cNvSpPr txBox="1"/>
            <p:nvPr/>
          </p:nvSpPr>
          <p:spPr>
            <a:xfrm>
              <a:off x="1198955" y="1291137"/>
              <a:ext cx="1819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Fira Sans" panose="020B0503050000020004" pitchFamily="34" charset="0"/>
                </a:rPr>
                <a:t>Número de Clientes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71BAA4F-3B92-433C-81B1-A63532E614D9}"/>
              </a:ext>
            </a:extLst>
          </p:cNvPr>
          <p:cNvGrpSpPr/>
          <p:nvPr/>
        </p:nvGrpSpPr>
        <p:grpSpPr>
          <a:xfrm>
            <a:off x="3589657" y="520242"/>
            <a:ext cx="2574104" cy="1121416"/>
            <a:chOff x="3227448" y="477498"/>
            <a:chExt cx="2499962" cy="1121416"/>
          </a:xfrm>
        </p:grpSpPr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0A262B5C-B1CE-4D80-9684-F4C9638597D2}"/>
                </a:ext>
              </a:extLst>
            </p:cNvPr>
            <p:cNvGrpSpPr/>
            <p:nvPr/>
          </p:nvGrpSpPr>
          <p:grpSpPr>
            <a:xfrm>
              <a:off x="3227448" y="477498"/>
              <a:ext cx="2499962" cy="1121416"/>
              <a:chOff x="8481481" y="659075"/>
              <a:chExt cx="2244385" cy="97874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A37642B0-64FE-4AAD-8FDE-72AC54C1710C}"/>
                  </a:ext>
                </a:extLst>
              </p:cNvPr>
              <p:cNvSpPr/>
              <p:nvPr/>
            </p:nvSpPr>
            <p:spPr>
              <a:xfrm>
                <a:off x="8481481" y="659075"/>
                <a:ext cx="2244385" cy="978748"/>
              </a:xfrm>
              <a:prstGeom prst="roundRect">
                <a:avLst>
                  <a:gd name="adj" fmla="val 14180"/>
                </a:avLst>
              </a:prstGeom>
              <a:gradFill>
                <a:gsLst>
                  <a:gs pos="0">
                    <a:srgbClr val="1C262D"/>
                  </a:gs>
                  <a:gs pos="5500">
                    <a:srgbClr val="142A8B"/>
                  </a:gs>
                  <a:gs pos="92000">
                    <a:schemeClr val="accent6"/>
                  </a:gs>
                  <a:gs pos="11000">
                    <a:srgbClr val="0A224D"/>
                  </a:gs>
                  <a:gs pos="49000">
                    <a:srgbClr val="002060"/>
                  </a:gs>
                  <a:gs pos="97000">
                    <a:srgbClr val="00B0F0"/>
                  </a:gs>
                </a:gsLst>
                <a:lin ang="19200000" scaled="0"/>
              </a:gradFill>
              <a:ln>
                <a:noFill/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FC4232DE-78EC-4640-B980-9FDAA8DC9E39}"/>
                  </a:ext>
                </a:extLst>
              </p:cNvPr>
              <p:cNvSpPr/>
              <p:nvPr/>
            </p:nvSpPr>
            <p:spPr>
              <a:xfrm>
                <a:off x="8638758" y="914449"/>
                <a:ext cx="468000" cy="468000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3"/>
                      <a:pt x="283882" y="365760"/>
                      <a:pt x="182880" y="365760"/>
                    </a:cubicBezTo>
                    <a:cubicBezTo>
                      <a:pt x="81877" y="365760"/>
                      <a:pt x="0" y="283883"/>
                      <a:pt x="0" y="182880"/>
                    </a:cubicBezTo>
                    <a:cubicBezTo>
                      <a:pt x="0" y="81877"/>
                      <a:pt x="81877" y="0"/>
                      <a:pt x="182880" y="0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3FBF8065-8955-4997-82DF-DFD56191D5B1}"/>
                  </a:ext>
                </a:extLst>
              </p:cNvPr>
              <p:cNvSpPr/>
              <p:nvPr/>
            </p:nvSpPr>
            <p:spPr>
              <a:xfrm>
                <a:off x="8733308" y="993594"/>
                <a:ext cx="259079" cy="280080"/>
              </a:xfrm>
              <a:custGeom>
                <a:avLst/>
                <a:gdLst>
                  <a:gd name="connsiteX0" fmla="*/ 97045 w 152401"/>
                  <a:gd name="connsiteY0" fmla="*/ 34504 h 152392"/>
                  <a:gd name="connsiteX1" fmla="*/ 113526 w 152401"/>
                  <a:gd name="connsiteY1" fmla="*/ 10339 h 152392"/>
                  <a:gd name="connsiteX2" fmla="*/ 114280 w 152401"/>
                  <a:gd name="connsiteY2" fmla="*/ 7144 h 152392"/>
                  <a:gd name="connsiteX3" fmla="*/ 107159 w 152401"/>
                  <a:gd name="connsiteY3" fmla="*/ 0 h 152392"/>
                  <a:gd name="connsiteX4" fmla="*/ 45250 w 152401"/>
                  <a:gd name="connsiteY4" fmla="*/ 0 h 152392"/>
                  <a:gd name="connsiteX5" fmla="*/ 45250 w 152401"/>
                  <a:gd name="connsiteY5" fmla="*/ 0 h 152392"/>
                  <a:gd name="connsiteX6" fmla="*/ 38106 w 152401"/>
                  <a:gd name="connsiteY6" fmla="*/ 7144 h 152392"/>
                  <a:gd name="connsiteX7" fmla="*/ 38860 w 152401"/>
                  <a:gd name="connsiteY7" fmla="*/ 10339 h 152392"/>
                  <a:gd name="connsiteX8" fmla="*/ 55364 w 152401"/>
                  <a:gd name="connsiteY8" fmla="*/ 34504 h 152392"/>
                  <a:gd name="connsiteX9" fmla="*/ 25 w 152401"/>
                  <a:gd name="connsiteY9" fmla="*/ 122625 h 152392"/>
                  <a:gd name="connsiteX10" fmla="*/ 32672 w 152401"/>
                  <a:gd name="connsiteY10" fmla="*/ 152392 h 152392"/>
                  <a:gd name="connsiteX11" fmla="*/ 119736 w 152401"/>
                  <a:gd name="connsiteY11" fmla="*/ 152392 h 152392"/>
                  <a:gd name="connsiteX12" fmla="*/ 152384 w 152401"/>
                  <a:gd name="connsiteY12" fmla="*/ 122625 h 152392"/>
                  <a:gd name="connsiteX13" fmla="*/ 97045 w 152401"/>
                  <a:gd name="connsiteY13" fmla="*/ 34504 h 152392"/>
                  <a:gd name="connsiteX14" fmla="*/ 93557 w 152401"/>
                  <a:gd name="connsiteY14" fmla="*/ 14287 h 152392"/>
                  <a:gd name="connsiteX15" fmla="*/ 82172 w 152401"/>
                  <a:gd name="connsiteY15" fmla="*/ 30960 h 152392"/>
                  <a:gd name="connsiteX16" fmla="*/ 70236 w 152401"/>
                  <a:gd name="connsiteY16" fmla="*/ 30960 h 152392"/>
                  <a:gd name="connsiteX17" fmla="*/ 58862 w 152401"/>
                  <a:gd name="connsiteY17" fmla="*/ 14287 h 152392"/>
                  <a:gd name="connsiteX18" fmla="*/ 93557 w 152401"/>
                  <a:gd name="connsiteY18" fmla="*/ 14287 h 152392"/>
                  <a:gd name="connsiteX19" fmla="*/ 138096 w 152401"/>
                  <a:gd name="connsiteY19" fmla="*/ 122625 h 152392"/>
                  <a:gd name="connsiteX20" fmla="*/ 119736 w 152401"/>
                  <a:gd name="connsiteY20" fmla="*/ 138105 h 152392"/>
                  <a:gd name="connsiteX21" fmla="*/ 32672 w 152401"/>
                  <a:gd name="connsiteY21" fmla="*/ 138105 h 152392"/>
                  <a:gd name="connsiteX22" fmla="*/ 14324 w 152401"/>
                  <a:gd name="connsiteY22" fmla="*/ 122625 h 152392"/>
                  <a:gd name="connsiteX23" fmla="*/ 65196 w 152401"/>
                  <a:gd name="connsiteY23" fmla="*/ 45236 h 152392"/>
                  <a:gd name="connsiteX24" fmla="*/ 87246 w 152401"/>
                  <a:gd name="connsiteY24" fmla="*/ 45236 h 152392"/>
                  <a:gd name="connsiteX25" fmla="*/ 138096 w 152401"/>
                  <a:gd name="connsiteY25" fmla="*/ 122625 h 152392"/>
                  <a:gd name="connsiteX26" fmla="*/ 138096 w 152401"/>
                  <a:gd name="connsiteY26" fmla="*/ 122625 h 152392"/>
                  <a:gd name="connsiteX27" fmla="*/ 85019 w 152401"/>
                  <a:gd name="connsiteY27" fmla="*/ 92486 h 152392"/>
                  <a:gd name="connsiteX28" fmla="*/ 70427 w 152401"/>
                  <a:gd name="connsiteY28" fmla="*/ 88166 h 152392"/>
                  <a:gd name="connsiteX29" fmla="*/ 67581 w 152401"/>
                  <a:gd name="connsiteY29" fmla="*/ 84094 h 152392"/>
                  <a:gd name="connsiteX30" fmla="*/ 71406 w 152401"/>
                  <a:gd name="connsiteY30" fmla="*/ 79864 h 152392"/>
                  <a:gd name="connsiteX31" fmla="*/ 80507 w 152401"/>
                  <a:gd name="connsiteY31" fmla="*/ 79864 h 152392"/>
                  <a:gd name="connsiteX32" fmla="*/ 84659 w 152401"/>
                  <a:gd name="connsiteY32" fmla="*/ 81056 h 152392"/>
                  <a:gd name="connsiteX33" fmla="*/ 86155 w 152401"/>
                  <a:gd name="connsiteY33" fmla="*/ 81517 h 152392"/>
                  <a:gd name="connsiteX34" fmla="*/ 87932 w 152401"/>
                  <a:gd name="connsiteY34" fmla="*/ 80831 h 152392"/>
                  <a:gd name="connsiteX35" fmla="*/ 91724 w 152401"/>
                  <a:gd name="connsiteY35" fmla="*/ 77209 h 152392"/>
                  <a:gd name="connsiteX36" fmla="*/ 92522 w 152401"/>
                  <a:gd name="connsiteY36" fmla="*/ 75352 h 152392"/>
                  <a:gd name="connsiteX37" fmla="*/ 91532 w 152401"/>
                  <a:gd name="connsiteY37" fmla="*/ 73339 h 152392"/>
                  <a:gd name="connsiteX38" fmla="*/ 81351 w 152401"/>
                  <a:gd name="connsiteY38" fmla="*/ 69716 h 152392"/>
                  <a:gd name="connsiteX39" fmla="*/ 81351 w 152401"/>
                  <a:gd name="connsiteY39" fmla="*/ 64474 h 152392"/>
                  <a:gd name="connsiteX40" fmla="*/ 78775 w 152401"/>
                  <a:gd name="connsiteY40" fmla="*/ 61909 h 152392"/>
                  <a:gd name="connsiteX41" fmla="*/ 78764 w 152401"/>
                  <a:gd name="connsiteY41" fmla="*/ 61909 h 152392"/>
                  <a:gd name="connsiteX42" fmla="*/ 73577 w 152401"/>
                  <a:gd name="connsiteY42" fmla="*/ 61909 h 152392"/>
                  <a:gd name="connsiteX43" fmla="*/ 73577 w 152401"/>
                  <a:gd name="connsiteY43" fmla="*/ 61909 h 152392"/>
                  <a:gd name="connsiteX44" fmla="*/ 70990 w 152401"/>
                  <a:gd name="connsiteY44" fmla="*/ 64474 h 152392"/>
                  <a:gd name="connsiteX45" fmla="*/ 70990 w 152401"/>
                  <a:gd name="connsiteY45" fmla="*/ 69671 h 152392"/>
                  <a:gd name="connsiteX46" fmla="*/ 57152 w 152401"/>
                  <a:gd name="connsiteY46" fmla="*/ 84128 h 152392"/>
                  <a:gd name="connsiteX47" fmla="*/ 67390 w 152401"/>
                  <a:gd name="connsiteY47" fmla="*/ 98033 h 152392"/>
                  <a:gd name="connsiteX48" fmla="*/ 81981 w 152401"/>
                  <a:gd name="connsiteY48" fmla="*/ 102364 h 152392"/>
                  <a:gd name="connsiteX49" fmla="*/ 84827 w 152401"/>
                  <a:gd name="connsiteY49" fmla="*/ 106436 h 152392"/>
                  <a:gd name="connsiteX50" fmla="*/ 81002 w 152401"/>
                  <a:gd name="connsiteY50" fmla="*/ 110666 h 152392"/>
                  <a:gd name="connsiteX51" fmla="*/ 71890 w 152401"/>
                  <a:gd name="connsiteY51" fmla="*/ 110666 h 152392"/>
                  <a:gd name="connsiteX52" fmla="*/ 67750 w 152401"/>
                  <a:gd name="connsiteY52" fmla="*/ 109474 h 152392"/>
                  <a:gd name="connsiteX53" fmla="*/ 66254 w 152401"/>
                  <a:gd name="connsiteY53" fmla="*/ 109013 h 152392"/>
                  <a:gd name="connsiteX54" fmla="*/ 64476 w 152401"/>
                  <a:gd name="connsiteY54" fmla="*/ 109699 h 152392"/>
                  <a:gd name="connsiteX55" fmla="*/ 60651 w 152401"/>
                  <a:gd name="connsiteY55" fmla="*/ 113287 h 152392"/>
                  <a:gd name="connsiteX56" fmla="*/ 59852 w 152401"/>
                  <a:gd name="connsiteY56" fmla="*/ 115144 h 152392"/>
                  <a:gd name="connsiteX57" fmla="*/ 60842 w 152401"/>
                  <a:gd name="connsiteY57" fmla="*/ 117158 h 152392"/>
                  <a:gd name="connsiteX58" fmla="*/ 71024 w 152401"/>
                  <a:gd name="connsiteY58" fmla="*/ 120780 h 152392"/>
                  <a:gd name="connsiteX59" fmla="*/ 71024 w 152401"/>
                  <a:gd name="connsiteY59" fmla="*/ 126000 h 152392"/>
                  <a:gd name="connsiteX60" fmla="*/ 73600 w 152401"/>
                  <a:gd name="connsiteY60" fmla="*/ 128565 h 152392"/>
                  <a:gd name="connsiteX61" fmla="*/ 73611 w 152401"/>
                  <a:gd name="connsiteY61" fmla="*/ 128565 h 152392"/>
                  <a:gd name="connsiteX62" fmla="*/ 78797 w 152401"/>
                  <a:gd name="connsiteY62" fmla="*/ 128565 h 152392"/>
                  <a:gd name="connsiteX63" fmla="*/ 78797 w 152401"/>
                  <a:gd name="connsiteY63" fmla="*/ 128565 h 152392"/>
                  <a:gd name="connsiteX64" fmla="*/ 81385 w 152401"/>
                  <a:gd name="connsiteY64" fmla="*/ 126000 h 152392"/>
                  <a:gd name="connsiteX65" fmla="*/ 81385 w 152401"/>
                  <a:gd name="connsiteY65" fmla="*/ 120847 h 152392"/>
                  <a:gd name="connsiteX66" fmla="*/ 95256 w 152401"/>
                  <a:gd name="connsiteY66" fmla="*/ 106391 h 152392"/>
                  <a:gd name="connsiteX67" fmla="*/ 85019 w 152401"/>
                  <a:gd name="connsiteY67" fmla="*/ 92486 h 152392"/>
                  <a:gd name="connsiteX68" fmla="*/ 85019 w 152401"/>
                  <a:gd name="connsiteY68" fmla="*/ 92486 h 15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401" h="152392">
                    <a:moveTo>
                      <a:pt x="97045" y="34504"/>
                    </a:moveTo>
                    <a:lnTo>
                      <a:pt x="113526" y="10339"/>
                    </a:lnTo>
                    <a:cubicBezTo>
                      <a:pt x="114032" y="9349"/>
                      <a:pt x="114280" y="8246"/>
                      <a:pt x="114280" y="7144"/>
                    </a:cubicBezTo>
                    <a:cubicBezTo>
                      <a:pt x="114280" y="3206"/>
                      <a:pt x="111096" y="11"/>
                      <a:pt x="107159" y="0"/>
                    </a:cubicBezTo>
                    <a:lnTo>
                      <a:pt x="45250" y="0"/>
                    </a:lnTo>
                    <a:cubicBezTo>
                      <a:pt x="45250" y="0"/>
                      <a:pt x="45250" y="0"/>
                      <a:pt x="45250" y="0"/>
                    </a:cubicBezTo>
                    <a:cubicBezTo>
                      <a:pt x="41301" y="0"/>
                      <a:pt x="38106" y="3195"/>
                      <a:pt x="38106" y="7144"/>
                    </a:cubicBezTo>
                    <a:cubicBezTo>
                      <a:pt x="38106" y="8246"/>
                      <a:pt x="38365" y="9349"/>
                      <a:pt x="38860" y="10339"/>
                    </a:cubicBezTo>
                    <a:lnTo>
                      <a:pt x="55364" y="34504"/>
                    </a:lnTo>
                    <a:cubicBezTo>
                      <a:pt x="-2923" y="70144"/>
                      <a:pt x="25" y="116696"/>
                      <a:pt x="25" y="122625"/>
                    </a:cubicBezTo>
                    <a:cubicBezTo>
                      <a:pt x="25" y="139073"/>
                      <a:pt x="14650" y="152392"/>
                      <a:pt x="32672" y="152392"/>
                    </a:cubicBezTo>
                    <a:lnTo>
                      <a:pt x="119736" y="152392"/>
                    </a:lnTo>
                    <a:cubicBezTo>
                      <a:pt x="137770" y="152392"/>
                      <a:pt x="152384" y="139073"/>
                      <a:pt x="152384" y="122625"/>
                    </a:cubicBezTo>
                    <a:cubicBezTo>
                      <a:pt x="152384" y="116797"/>
                      <a:pt x="155005" y="69941"/>
                      <a:pt x="97045" y="34504"/>
                    </a:cubicBezTo>
                    <a:close/>
                    <a:moveTo>
                      <a:pt x="93557" y="14287"/>
                    </a:moveTo>
                    <a:lnTo>
                      <a:pt x="82172" y="30960"/>
                    </a:lnTo>
                    <a:lnTo>
                      <a:pt x="70236" y="30960"/>
                    </a:lnTo>
                    <a:lnTo>
                      <a:pt x="58862" y="14287"/>
                    </a:lnTo>
                    <a:lnTo>
                      <a:pt x="93557" y="14287"/>
                    </a:lnTo>
                    <a:close/>
                    <a:moveTo>
                      <a:pt x="138096" y="122625"/>
                    </a:moveTo>
                    <a:cubicBezTo>
                      <a:pt x="138096" y="131164"/>
                      <a:pt x="129861" y="138105"/>
                      <a:pt x="119736" y="138105"/>
                    </a:cubicBezTo>
                    <a:lnTo>
                      <a:pt x="32672" y="138105"/>
                    </a:lnTo>
                    <a:cubicBezTo>
                      <a:pt x="22559" y="138105"/>
                      <a:pt x="14324" y="131164"/>
                      <a:pt x="14324" y="122625"/>
                    </a:cubicBezTo>
                    <a:cubicBezTo>
                      <a:pt x="14076" y="98516"/>
                      <a:pt x="24032" y="70402"/>
                      <a:pt x="65196" y="45236"/>
                    </a:cubicBezTo>
                    <a:lnTo>
                      <a:pt x="87246" y="45236"/>
                    </a:lnTo>
                    <a:cubicBezTo>
                      <a:pt x="128196" y="70301"/>
                      <a:pt x="138299" y="98494"/>
                      <a:pt x="138096" y="122625"/>
                    </a:cubicBezTo>
                    <a:lnTo>
                      <a:pt x="138096" y="122625"/>
                    </a:lnTo>
                    <a:close/>
                    <a:moveTo>
                      <a:pt x="85019" y="92486"/>
                    </a:moveTo>
                    <a:lnTo>
                      <a:pt x="70427" y="88166"/>
                    </a:lnTo>
                    <a:cubicBezTo>
                      <a:pt x="68751" y="87682"/>
                      <a:pt x="67581" y="86017"/>
                      <a:pt x="67581" y="84094"/>
                    </a:cubicBezTo>
                    <a:cubicBezTo>
                      <a:pt x="67581" y="81754"/>
                      <a:pt x="69302" y="79864"/>
                      <a:pt x="71406" y="79864"/>
                    </a:cubicBezTo>
                    <a:lnTo>
                      <a:pt x="80507" y="79864"/>
                    </a:lnTo>
                    <a:cubicBezTo>
                      <a:pt x="81981" y="79864"/>
                      <a:pt x="83410" y="80280"/>
                      <a:pt x="84659" y="81056"/>
                    </a:cubicBezTo>
                    <a:cubicBezTo>
                      <a:pt x="85097" y="81349"/>
                      <a:pt x="85615" y="81517"/>
                      <a:pt x="86155" y="81517"/>
                    </a:cubicBezTo>
                    <a:cubicBezTo>
                      <a:pt x="86807" y="81517"/>
                      <a:pt x="87449" y="81270"/>
                      <a:pt x="87932" y="80831"/>
                    </a:cubicBezTo>
                    <a:lnTo>
                      <a:pt x="91724" y="77209"/>
                    </a:lnTo>
                    <a:cubicBezTo>
                      <a:pt x="92230" y="76725"/>
                      <a:pt x="92522" y="76050"/>
                      <a:pt x="92522" y="75352"/>
                    </a:cubicBezTo>
                    <a:cubicBezTo>
                      <a:pt x="92522" y="74565"/>
                      <a:pt x="92151" y="73822"/>
                      <a:pt x="91532" y="73339"/>
                    </a:cubicBezTo>
                    <a:cubicBezTo>
                      <a:pt x="88562" y="71168"/>
                      <a:pt x="85030" y="69896"/>
                      <a:pt x="81351" y="69716"/>
                    </a:cubicBezTo>
                    <a:lnTo>
                      <a:pt x="81351" y="64474"/>
                    </a:lnTo>
                    <a:cubicBezTo>
                      <a:pt x="81351" y="63056"/>
                      <a:pt x="80192" y="61909"/>
                      <a:pt x="78775" y="61909"/>
                    </a:cubicBezTo>
                    <a:cubicBezTo>
                      <a:pt x="78764" y="61909"/>
                      <a:pt x="78764" y="61909"/>
                      <a:pt x="78764" y="61909"/>
                    </a:cubicBezTo>
                    <a:lnTo>
                      <a:pt x="73577" y="61909"/>
                    </a:lnTo>
                    <a:cubicBezTo>
                      <a:pt x="73577" y="61909"/>
                      <a:pt x="73577" y="61909"/>
                      <a:pt x="73577" y="61909"/>
                    </a:cubicBezTo>
                    <a:cubicBezTo>
                      <a:pt x="72149" y="61909"/>
                      <a:pt x="71001" y="63056"/>
                      <a:pt x="70990" y="64474"/>
                    </a:cubicBezTo>
                    <a:lnTo>
                      <a:pt x="70990" y="69671"/>
                    </a:lnTo>
                    <a:cubicBezTo>
                      <a:pt x="63306" y="69885"/>
                      <a:pt x="57152" y="76275"/>
                      <a:pt x="57152" y="84128"/>
                    </a:cubicBezTo>
                    <a:cubicBezTo>
                      <a:pt x="57152" y="90529"/>
                      <a:pt x="61371" y="96244"/>
                      <a:pt x="67390" y="98033"/>
                    </a:cubicBezTo>
                    <a:lnTo>
                      <a:pt x="81981" y="102364"/>
                    </a:lnTo>
                    <a:cubicBezTo>
                      <a:pt x="83657" y="102836"/>
                      <a:pt x="84827" y="104513"/>
                      <a:pt x="84827" y="106436"/>
                    </a:cubicBezTo>
                    <a:cubicBezTo>
                      <a:pt x="84827" y="108776"/>
                      <a:pt x="83106" y="110666"/>
                      <a:pt x="81002" y="110666"/>
                    </a:cubicBezTo>
                    <a:lnTo>
                      <a:pt x="71890" y="110666"/>
                    </a:lnTo>
                    <a:cubicBezTo>
                      <a:pt x="70427" y="110655"/>
                      <a:pt x="68999" y="110250"/>
                      <a:pt x="67750" y="109474"/>
                    </a:cubicBezTo>
                    <a:cubicBezTo>
                      <a:pt x="67311" y="109170"/>
                      <a:pt x="66782" y="109013"/>
                      <a:pt x="66254" y="109013"/>
                    </a:cubicBezTo>
                    <a:cubicBezTo>
                      <a:pt x="65601" y="109013"/>
                      <a:pt x="64960" y="109260"/>
                      <a:pt x="64476" y="109699"/>
                    </a:cubicBezTo>
                    <a:lnTo>
                      <a:pt x="60651" y="113287"/>
                    </a:lnTo>
                    <a:cubicBezTo>
                      <a:pt x="60134" y="113771"/>
                      <a:pt x="59852" y="114435"/>
                      <a:pt x="59852" y="115144"/>
                    </a:cubicBezTo>
                    <a:cubicBezTo>
                      <a:pt x="59852" y="115931"/>
                      <a:pt x="60212" y="116674"/>
                      <a:pt x="60842" y="117158"/>
                    </a:cubicBezTo>
                    <a:cubicBezTo>
                      <a:pt x="63812" y="119329"/>
                      <a:pt x="67345" y="120589"/>
                      <a:pt x="71024" y="120780"/>
                    </a:cubicBezTo>
                    <a:lnTo>
                      <a:pt x="71024" y="126000"/>
                    </a:lnTo>
                    <a:cubicBezTo>
                      <a:pt x="71024" y="127429"/>
                      <a:pt x="72182" y="128565"/>
                      <a:pt x="73600" y="128565"/>
                    </a:cubicBezTo>
                    <a:cubicBezTo>
                      <a:pt x="73600" y="128565"/>
                      <a:pt x="73611" y="128565"/>
                      <a:pt x="73611" y="128565"/>
                    </a:cubicBezTo>
                    <a:lnTo>
                      <a:pt x="78797" y="128565"/>
                    </a:lnTo>
                    <a:cubicBezTo>
                      <a:pt x="78797" y="128565"/>
                      <a:pt x="78797" y="128565"/>
                      <a:pt x="78797" y="128565"/>
                    </a:cubicBezTo>
                    <a:cubicBezTo>
                      <a:pt x="80215" y="128565"/>
                      <a:pt x="81374" y="127429"/>
                      <a:pt x="81385" y="126000"/>
                    </a:cubicBezTo>
                    <a:lnTo>
                      <a:pt x="81385" y="120847"/>
                    </a:lnTo>
                    <a:cubicBezTo>
                      <a:pt x="89035" y="120656"/>
                      <a:pt x="95222" y="114244"/>
                      <a:pt x="95256" y="106391"/>
                    </a:cubicBezTo>
                    <a:cubicBezTo>
                      <a:pt x="95256" y="99990"/>
                      <a:pt x="91037" y="94286"/>
                      <a:pt x="85019" y="92486"/>
                    </a:cubicBezTo>
                    <a:lnTo>
                      <a:pt x="85019" y="92486"/>
                    </a:lnTo>
                    <a:close/>
                  </a:path>
                </a:pathLst>
              </a:custGeom>
              <a:solidFill>
                <a:schemeClr val="bg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FB99DDB6-E428-4B29-AD62-AB577634A313}"/>
                </a:ext>
              </a:extLst>
            </p:cNvPr>
            <p:cNvSpPr txBox="1"/>
            <p:nvPr/>
          </p:nvSpPr>
          <p:spPr>
            <a:xfrm>
              <a:off x="3777740" y="1242434"/>
              <a:ext cx="155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Fira Sans" panose="020B0503050000020004" pitchFamily="34" charset="0"/>
                </a:rPr>
                <a:t>Receita Bruta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4DADA26-3749-4405-BCC7-7A5B9E577321}"/>
              </a:ext>
            </a:extLst>
          </p:cNvPr>
          <p:cNvGrpSpPr/>
          <p:nvPr/>
        </p:nvGrpSpPr>
        <p:grpSpPr>
          <a:xfrm>
            <a:off x="6307929" y="545936"/>
            <a:ext cx="2556000" cy="1121416"/>
            <a:chOff x="5787245" y="499576"/>
            <a:chExt cx="2679248" cy="1121416"/>
          </a:xfrm>
        </p:grpSpPr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D0C71370-F155-4852-AC81-A6FB275418B9}"/>
                </a:ext>
              </a:extLst>
            </p:cNvPr>
            <p:cNvGrpSpPr/>
            <p:nvPr/>
          </p:nvGrpSpPr>
          <p:grpSpPr>
            <a:xfrm>
              <a:off x="5787245" y="499576"/>
              <a:ext cx="2679248" cy="1121416"/>
              <a:chOff x="8481479" y="659075"/>
              <a:chExt cx="2405341" cy="97874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D72382A1-9795-4795-AABE-B991712A3254}"/>
                  </a:ext>
                </a:extLst>
              </p:cNvPr>
              <p:cNvSpPr/>
              <p:nvPr/>
            </p:nvSpPr>
            <p:spPr>
              <a:xfrm>
                <a:off x="8481479" y="659075"/>
                <a:ext cx="2405341" cy="978748"/>
              </a:xfrm>
              <a:prstGeom prst="roundRect">
                <a:avLst>
                  <a:gd name="adj" fmla="val 14180"/>
                </a:avLst>
              </a:prstGeom>
              <a:gradFill>
                <a:gsLst>
                  <a:gs pos="0">
                    <a:srgbClr val="1C262D"/>
                  </a:gs>
                  <a:gs pos="5500">
                    <a:srgbClr val="142A8B"/>
                  </a:gs>
                  <a:gs pos="92000">
                    <a:schemeClr val="accent6"/>
                  </a:gs>
                  <a:gs pos="11000">
                    <a:srgbClr val="0A224D"/>
                  </a:gs>
                  <a:gs pos="49000">
                    <a:srgbClr val="002060"/>
                  </a:gs>
                  <a:gs pos="97000">
                    <a:srgbClr val="00B0F0"/>
                  </a:gs>
                </a:gsLst>
                <a:lin ang="19200000" scaled="0"/>
              </a:gradFill>
              <a:ln>
                <a:noFill/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E1441AC7-9059-4500-B2E8-2FF678B51324}"/>
                  </a:ext>
                </a:extLst>
              </p:cNvPr>
              <p:cNvSpPr/>
              <p:nvPr/>
            </p:nvSpPr>
            <p:spPr>
              <a:xfrm>
                <a:off x="8638758" y="914449"/>
                <a:ext cx="468000" cy="468000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3"/>
                      <a:pt x="283882" y="365760"/>
                      <a:pt x="182880" y="365760"/>
                    </a:cubicBezTo>
                    <a:cubicBezTo>
                      <a:pt x="81877" y="365760"/>
                      <a:pt x="0" y="283883"/>
                      <a:pt x="0" y="182880"/>
                    </a:cubicBezTo>
                    <a:cubicBezTo>
                      <a:pt x="0" y="81877"/>
                      <a:pt x="81877" y="0"/>
                      <a:pt x="182880" y="0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37" name="Gráfico 36" descr="Melhoria contínua com preenchimento sólido">
              <a:extLst>
                <a:ext uri="{FF2B5EF4-FFF2-40B4-BE49-F238E27FC236}">
                  <a16:creationId xmlns:a16="http://schemas.microsoft.com/office/drawing/2014/main" id="{559538F1-6EAF-4008-A4FE-DC972C9B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2558" y="749209"/>
              <a:ext cx="581025" cy="581025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4DA3FCD-637E-4CD9-83D7-48B91E8F5C02}"/>
                </a:ext>
              </a:extLst>
            </p:cNvPr>
            <p:cNvSpPr txBox="1"/>
            <p:nvPr/>
          </p:nvSpPr>
          <p:spPr>
            <a:xfrm>
              <a:off x="6126965" y="1261846"/>
              <a:ext cx="1871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Fira Sans" panose="020B0503050000020004" pitchFamily="34" charset="0"/>
                </a:rPr>
                <a:t>Número de pedidos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BCD772B4-75D4-49FF-B187-4C21389347C7}"/>
              </a:ext>
            </a:extLst>
          </p:cNvPr>
          <p:cNvGrpSpPr/>
          <p:nvPr/>
        </p:nvGrpSpPr>
        <p:grpSpPr>
          <a:xfrm>
            <a:off x="9008098" y="558717"/>
            <a:ext cx="2556000" cy="1121416"/>
            <a:chOff x="8371340" y="507541"/>
            <a:chExt cx="2579549" cy="1121416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62E0FB5-91AA-4F72-80FC-6151B39AE0B4}"/>
                </a:ext>
              </a:extLst>
            </p:cNvPr>
            <p:cNvGrpSpPr/>
            <p:nvPr/>
          </p:nvGrpSpPr>
          <p:grpSpPr>
            <a:xfrm>
              <a:off x="8371340" y="507541"/>
              <a:ext cx="2579549" cy="1121416"/>
              <a:chOff x="8481470" y="659075"/>
              <a:chExt cx="2315839" cy="97874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FE268EF2-D1EB-436B-B125-2C2D803CBA72}"/>
                  </a:ext>
                </a:extLst>
              </p:cNvPr>
              <p:cNvSpPr/>
              <p:nvPr/>
            </p:nvSpPr>
            <p:spPr>
              <a:xfrm>
                <a:off x="8481470" y="659075"/>
                <a:ext cx="2315839" cy="978748"/>
              </a:xfrm>
              <a:prstGeom prst="roundRect">
                <a:avLst>
                  <a:gd name="adj" fmla="val 14180"/>
                </a:avLst>
              </a:prstGeom>
              <a:gradFill>
                <a:gsLst>
                  <a:gs pos="0">
                    <a:srgbClr val="1C262D"/>
                  </a:gs>
                  <a:gs pos="5500">
                    <a:srgbClr val="142A8B"/>
                  </a:gs>
                  <a:gs pos="92000">
                    <a:schemeClr val="accent6"/>
                  </a:gs>
                  <a:gs pos="11000">
                    <a:srgbClr val="0A224D"/>
                  </a:gs>
                  <a:gs pos="49000">
                    <a:srgbClr val="002060"/>
                  </a:gs>
                  <a:gs pos="97000">
                    <a:srgbClr val="00B0F0"/>
                  </a:gs>
                </a:gsLst>
                <a:lin ang="19200000" scaled="0"/>
              </a:gradFill>
              <a:ln>
                <a:noFill/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C233D33A-332C-4B34-BFA3-718DC6036C1E}"/>
                  </a:ext>
                </a:extLst>
              </p:cNvPr>
              <p:cNvSpPr/>
              <p:nvPr/>
            </p:nvSpPr>
            <p:spPr>
              <a:xfrm>
                <a:off x="8638758" y="914449"/>
                <a:ext cx="468000" cy="468000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3"/>
                      <a:pt x="283882" y="365760"/>
                      <a:pt x="182880" y="365760"/>
                    </a:cubicBezTo>
                    <a:cubicBezTo>
                      <a:pt x="81877" y="365760"/>
                      <a:pt x="0" y="283883"/>
                      <a:pt x="0" y="182880"/>
                    </a:cubicBezTo>
                    <a:cubicBezTo>
                      <a:pt x="0" y="81877"/>
                      <a:pt x="81877" y="0"/>
                      <a:pt x="182880" y="0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F53249F-8003-4B2E-82E4-2AB07924B403}"/>
                  </a:ext>
                </a:extLst>
              </p:cNvPr>
              <p:cNvSpPr/>
              <p:nvPr/>
            </p:nvSpPr>
            <p:spPr>
              <a:xfrm>
                <a:off x="8733308" y="993594"/>
                <a:ext cx="259079" cy="280080"/>
              </a:xfrm>
              <a:custGeom>
                <a:avLst/>
                <a:gdLst>
                  <a:gd name="connsiteX0" fmla="*/ 97045 w 152401"/>
                  <a:gd name="connsiteY0" fmla="*/ 34504 h 152392"/>
                  <a:gd name="connsiteX1" fmla="*/ 113526 w 152401"/>
                  <a:gd name="connsiteY1" fmla="*/ 10339 h 152392"/>
                  <a:gd name="connsiteX2" fmla="*/ 114280 w 152401"/>
                  <a:gd name="connsiteY2" fmla="*/ 7144 h 152392"/>
                  <a:gd name="connsiteX3" fmla="*/ 107159 w 152401"/>
                  <a:gd name="connsiteY3" fmla="*/ 0 h 152392"/>
                  <a:gd name="connsiteX4" fmla="*/ 45250 w 152401"/>
                  <a:gd name="connsiteY4" fmla="*/ 0 h 152392"/>
                  <a:gd name="connsiteX5" fmla="*/ 45250 w 152401"/>
                  <a:gd name="connsiteY5" fmla="*/ 0 h 152392"/>
                  <a:gd name="connsiteX6" fmla="*/ 38106 w 152401"/>
                  <a:gd name="connsiteY6" fmla="*/ 7144 h 152392"/>
                  <a:gd name="connsiteX7" fmla="*/ 38860 w 152401"/>
                  <a:gd name="connsiteY7" fmla="*/ 10339 h 152392"/>
                  <a:gd name="connsiteX8" fmla="*/ 55364 w 152401"/>
                  <a:gd name="connsiteY8" fmla="*/ 34504 h 152392"/>
                  <a:gd name="connsiteX9" fmla="*/ 25 w 152401"/>
                  <a:gd name="connsiteY9" fmla="*/ 122625 h 152392"/>
                  <a:gd name="connsiteX10" fmla="*/ 32672 w 152401"/>
                  <a:gd name="connsiteY10" fmla="*/ 152392 h 152392"/>
                  <a:gd name="connsiteX11" fmla="*/ 119736 w 152401"/>
                  <a:gd name="connsiteY11" fmla="*/ 152392 h 152392"/>
                  <a:gd name="connsiteX12" fmla="*/ 152384 w 152401"/>
                  <a:gd name="connsiteY12" fmla="*/ 122625 h 152392"/>
                  <a:gd name="connsiteX13" fmla="*/ 97045 w 152401"/>
                  <a:gd name="connsiteY13" fmla="*/ 34504 h 152392"/>
                  <a:gd name="connsiteX14" fmla="*/ 93557 w 152401"/>
                  <a:gd name="connsiteY14" fmla="*/ 14287 h 152392"/>
                  <a:gd name="connsiteX15" fmla="*/ 82172 w 152401"/>
                  <a:gd name="connsiteY15" fmla="*/ 30960 h 152392"/>
                  <a:gd name="connsiteX16" fmla="*/ 70236 w 152401"/>
                  <a:gd name="connsiteY16" fmla="*/ 30960 h 152392"/>
                  <a:gd name="connsiteX17" fmla="*/ 58862 w 152401"/>
                  <a:gd name="connsiteY17" fmla="*/ 14287 h 152392"/>
                  <a:gd name="connsiteX18" fmla="*/ 93557 w 152401"/>
                  <a:gd name="connsiteY18" fmla="*/ 14287 h 152392"/>
                  <a:gd name="connsiteX19" fmla="*/ 138096 w 152401"/>
                  <a:gd name="connsiteY19" fmla="*/ 122625 h 152392"/>
                  <a:gd name="connsiteX20" fmla="*/ 119736 w 152401"/>
                  <a:gd name="connsiteY20" fmla="*/ 138105 h 152392"/>
                  <a:gd name="connsiteX21" fmla="*/ 32672 w 152401"/>
                  <a:gd name="connsiteY21" fmla="*/ 138105 h 152392"/>
                  <a:gd name="connsiteX22" fmla="*/ 14324 w 152401"/>
                  <a:gd name="connsiteY22" fmla="*/ 122625 h 152392"/>
                  <a:gd name="connsiteX23" fmla="*/ 65196 w 152401"/>
                  <a:gd name="connsiteY23" fmla="*/ 45236 h 152392"/>
                  <a:gd name="connsiteX24" fmla="*/ 87246 w 152401"/>
                  <a:gd name="connsiteY24" fmla="*/ 45236 h 152392"/>
                  <a:gd name="connsiteX25" fmla="*/ 138096 w 152401"/>
                  <a:gd name="connsiteY25" fmla="*/ 122625 h 152392"/>
                  <a:gd name="connsiteX26" fmla="*/ 138096 w 152401"/>
                  <a:gd name="connsiteY26" fmla="*/ 122625 h 152392"/>
                  <a:gd name="connsiteX27" fmla="*/ 85019 w 152401"/>
                  <a:gd name="connsiteY27" fmla="*/ 92486 h 152392"/>
                  <a:gd name="connsiteX28" fmla="*/ 70427 w 152401"/>
                  <a:gd name="connsiteY28" fmla="*/ 88166 h 152392"/>
                  <a:gd name="connsiteX29" fmla="*/ 67581 w 152401"/>
                  <a:gd name="connsiteY29" fmla="*/ 84094 h 152392"/>
                  <a:gd name="connsiteX30" fmla="*/ 71406 w 152401"/>
                  <a:gd name="connsiteY30" fmla="*/ 79864 h 152392"/>
                  <a:gd name="connsiteX31" fmla="*/ 80507 w 152401"/>
                  <a:gd name="connsiteY31" fmla="*/ 79864 h 152392"/>
                  <a:gd name="connsiteX32" fmla="*/ 84659 w 152401"/>
                  <a:gd name="connsiteY32" fmla="*/ 81056 h 152392"/>
                  <a:gd name="connsiteX33" fmla="*/ 86155 w 152401"/>
                  <a:gd name="connsiteY33" fmla="*/ 81517 h 152392"/>
                  <a:gd name="connsiteX34" fmla="*/ 87932 w 152401"/>
                  <a:gd name="connsiteY34" fmla="*/ 80831 h 152392"/>
                  <a:gd name="connsiteX35" fmla="*/ 91724 w 152401"/>
                  <a:gd name="connsiteY35" fmla="*/ 77209 h 152392"/>
                  <a:gd name="connsiteX36" fmla="*/ 92522 w 152401"/>
                  <a:gd name="connsiteY36" fmla="*/ 75352 h 152392"/>
                  <a:gd name="connsiteX37" fmla="*/ 91532 w 152401"/>
                  <a:gd name="connsiteY37" fmla="*/ 73339 h 152392"/>
                  <a:gd name="connsiteX38" fmla="*/ 81351 w 152401"/>
                  <a:gd name="connsiteY38" fmla="*/ 69716 h 152392"/>
                  <a:gd name="connsiteX39" fmla="*/ 81351 w 152401"/>
                  <a:gd name="connsiteY39" fmla="*/ 64474 h 152392"/>
                  <a:gd name="connsiteX40" fmla="*/ 78775 w 152401"/>
                  <a:gd name="connsiteY40" fmla="*/ 61909 h 152392"/>
                  <a:gd name="connsiteX41" fmla="*/ 78764 w 152401"/>
                  <a:gd name="connsiteY41" fmla="*/ 61909 h 152392"/>
                  <a:gd name="connsiteX42" fmla="*/ 73577 w 152401"/>
                  <a:gd name="connsiteY42" fmla="*/ 61909 h 152392"/>
                  <a:gd name="connsiteX43" fmla="*/ 73577 w 152401"/>
                  <a:gd name="connsiteY43" fmla="*/ 61909 h 152392"/>
                  <a:gd name="connsiteX44" fmla="*/ 70990 w 152401"/>
                  <a:gd name="connsiteY44" fmla="*/ 64474 h 152392"/>
                  <a:gd name="connsiteX45" fmla="*/ 70990 w 152401"/>
                  <a:gd name="connsiteY45" fmla="*/ 69671 h 152392"/>
                  <a:gd name="connsiteX46" fmla="*/ 57152 w 152401"/>
                  <a:gd name="connsiteY46" fmla="*/ 84128 h 152392"/>
                  <a:gd name="connsiteX47" fmla="*/ 67390 w 152401"/>
                  <a:gd name="connsiteY47" fmla="*/ 98033 h 152392"/>
                  <a:gd name="connsiteX48" fmla="*/ 81981 w 152401"/>
                  <a:gd name="connsiteY48" fmla="*/ 102364 h 152392"/>
                  <a:gd name="connsiteX49" fmla="*/ 84827 w 152401"/>
                  <a:gd name="connsiteY49" fmla="*/ 106436 h 152392"/>
                  <a:gd name="connsiteX50" fmla="*/ 81002 w 152401"/>
                  <a:gd name="connsiteY50" fmla="*/ 110666 h 152392"/>
                  <a:gd name="connsiteX51" fmla="*/ 71890 w 152401"/>
                  <a:gd name="connsiteY51" fmla="*/ 110666 h 152392"/>
                  <a:gd name="connsiteX52" fmla="*/ 67750 w 152401"/>
                  <a:gd name="connsiteY52" fmla="*/ 109474 h 152392"/>
                  <a:gd name="connsiteX53" fmla="*/ 66254 w 152401"/>
                  <a:gd name="connsiteY53" fmla="*/ 109013 h 152392"/>
                  <a:gd name="connsiteX54" fmla="*/ 64476 w 152401"/>
                  <a:gd name="connsiteY54" fmla="*/ 109699 h 152392"/>
                  <a:gd name="connsiteX55" fmla="*/ 60651 w 152401"/>
                  <a:gd name="connsiteY55" fmla="*/ 113287 h 152392"/>
                  <a:gd name="connsiteX56" fmla="*/ 59852 w 152401"/>
                  <a:gd name="connsiteY56" fmla="*/ 115144 h 152392"/>
                  <a:gd name="connsiteX57" fmla="*/ 60842 w 152401"/>
                  <a:gd name="connsiteY57" fmla="*/ 117158 h 152392"/>
                  <a:gd name="connsiteX58" fmla="*/ 71024 w 152401"/>
                  <a:gd name="connsiteY58" fmla="*/ 120780 h 152392"/>
                  <a:gd name="connsiteX59" fmla="*/ 71024 w 152401"/>
                  <a:gd name="connsiteY59" fmla="*/ 126000 h 152392"/>
                  <a:gd name="connsiteX60" fmla="*/ 73600 w 152401"/>
                  <a:gd name="connsiteY60" fmla="*/ 128565 h 152392"/>
                  <a:gd name="connsiteX61" fmla="*/ 73611 w 152401"/>
                  <a:gd name="connsiteY61" fmla="*/ 128565 h 152392"/>
                  <a:gd name="connsiteX62" fmla="*/ 78797 w 152401"/>
                  <a:gd name="connsiteY62" fmla="*/ 128565 h 152392"/>
                  <a:gd name="connsiteX63" fmla="*/ 78797 w 152401"/>
                  <a:gd name="connsiteY63" fmla="*/ 128565 h 152392"/>
                  <a:gd name="connsiteX64" fmla="*/ 81385 w 152401"/>
                  <a:gd name="connsiteY64" fmla="*/ 126000 h 152392"/>
                  <a:gd name="connsiteX65" fmla="*/ 81385 w 152401"/>
                  <a:gd name="connsiteY65" fmla="*/ 120847 h 152392"/>
                  <a:gd name="connsiteX66" fmla="*/ 95256 w 152401"/>
                  <a:gd name="connsiteY66" fmla="*/ 106391 h 152392"/>
                  <a:gd name="connsiteX67" fmla="*/ 85019 w 152401"/>
                  <a:gd name="connsiteY67" fmla="*/ 92486 h 152392"/>
                  <a:gd name="connsiteX68" fmla="*/ 85019 w 152401"/>
                  <a:gd name="connsiteY68" fmla="*/ 92486 h 15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401" h="152392">
                    <a:moveTo>
                      <a:pt x="97045" y="34504"/>
                    </a:moveTo>
                    <a:lnTo>
                      <a:pt x="113526" y="10339"/>
                    </a:lnTo>
                    <a:cubicBezTo>
                      <a:pt x="114032" y="9349"/>
                      <a:pt x="114280" y="8246"/>
                      <a:pt x="114280" y="7144"/>
                    </a:cubicBezTo>
                    <a:cubicBezTo>
                      <a:pt x="114280" y="3206"/>
                      <a:pt x="111096" y="11"/>
                      <a:pt x="107159" y="0"/>
                    </a:cubicBezTo>
                    <a:lnTo>
                      <a:pt x="45250" y="0"/>
                    </a:lnTo>
                    <a:cubicBezTo>
                      <a:pt x="45250" y="0"/>
                      <a:pt x="45250" y="0"/>
                      <a:pt x="45250" y="0"/>
                    </a:cubicBezTo>
                    <a:cubicBezTo>
                      <a:pt x="41301" y="0"/>
                      <a:pt x="38106" y="3195"/>
                      <a:pt x="38106" y="7144"/>
                    </a:cubicBezTo>
                    <a:cubicBezTo>
                      <a:pt x="38106" y="8246"/>
                      <a:pt x="38365" y="9349"/>
                      <a:pt x="38860" y="10339"/>
                    </a:cubicBezTo>
                    <a:lnTo>
                      <a:pt x="55364" y="34504"/>
                    </a:lnTo>
                    <a:cubicBezTo>
                      <a:pt x="-2923" y="70144"/>
                      <a:pt x="25" y="116696"/>
                      <a:pt x="25" y="122625"/>
                    </a:cubicBezTo>
                    <a:cubicBezTo>
                      <a:pt x="25" y="139073"/>
                      <a:pt x="14650" y="152392"/>
                      <a:pt x="32672" y="152392"/>
                    </a:cubicBezTo>
                    <a:lnTo>
                      <a:pt x="119736" y="152392"/>
                    </a:lnTo>
                    <a:cubicBezTo>
                      <a:pt x="137770" y="152392"/>
                      <a:pt x="152384" y="139073"/>
                      <a:pt x="152384" y="122625"/>
                    </a:cubicBezTo>
                    <a:cubicBezTo>
                      <a:pt x="152384" y="116797"/>
                      <a:pt x="155005" y="69941"/>
                      <a:pt x="97045" y="34504"/>
                    </a:cubicBezTo>
                    <a:close/>
                    <a:moveTo>
                      <a:pt x="93557" y="14287"/>
                    </a:moveTo>
                    <a:lnTo>
                      <a:pt x="82172" y="30960"/>
                    </a:lnTo>
                    <a:lnTo>
                      <a:pt x="70236" y="30960"/>
                    </a:lnTo>
                    <a:lnTo>
                      <a:pt x="58862" y="14287"/>
                    </a:lnTo>
                    <a:lnTo>
                      <a:pt x="93557" y="14287"/>
                    </a:lnTo>
                    <a:close/>
                    <a:moveTo>
                      <a:pt x="138096" y="122625"/>
                    </a:moveTo>
                    <a:cubicBezTo>
                      <a:pt x="138096" y="131164"/>
                      <a:pt x="129861" y="138105"/>
                      <a:pt x="119736" y="138105"/>
                    </a:cubicBezTo>
                    <a:lnTo>
                      <a:pt x="32672" y="138105"/>
                    </a:lnTo>
                    <a:cubicBezTo>
                      <a:pt x="22559" y="138105"/>
                      <a:pt x="14324" y="131164"/>
                      <a:pt x="14324" y="122625"/>
                    </a:cubicBezTo>
                    <a:cubicBezTo>
                      <a:pt x="14076" y="98516"/>
                      <a:pt x="24032" y="70402"/>
                      <a:pt x="65196" y="45236"/>
                    </a:cubicBezTo>
                    <a:lnTo>
                      <a:pt x="87246" y="45236"/>
                    </a:lnTo>
                    <a:cubicBezTo>
                      <a:pt x="128196" y="70301"/>
                      <a:pt x="138299" y="98494"/>
                      <a:pt x="138096" y="122625"/>
                    </a:cubicBezTo>
                    <a:lnTo>
                      <a:pt x="138096" y="122625"/>
                    </a:lnTo>
                    <a:close/>
                    <a:moveTo>
                      <a:pt x="85019" y="92486"/>
                    </a:moveTo>
                    <a:lnTo>
                      <a:pt x="70427" y="88166"/>
                    </a:lnTo>
                    <a:cubicBezTo>
                      <a:pt x="68751" y="87682"/>
                      <a:pt x="67581" y="86017"/>
                      <a:pt x="67581" y="84094"/>
                    </a:cubicBezTo>
                    <a:cubicBezTo>
                      <a:pt x="67581" y="81754"/>
                      <a:pt x="69302" y="79864"/>
                      <a:pt x="71406" y="79864"/>
                    </a:cubicBezTo>
                    <a:lnTo>
                      <a:pt x="80507" y="79864"/>
                    </a:lnTo>
                    <a:cubicBezTo>
                      <a:pt x="81981" y="79864"/>
                      <a:pt x="83410" y="80280"/>
                      <a:pt x="84659" y="81056"/>
                    </a:cubicBezTo>
                    <a:cubicBezTo>
                      <a:pt x="85097" y="81349"/>
                      <a:pt x="85615" y="81517"/>
                      <a:pt x="86155" y="81517"/>
                    </a:cubicBezTo>
                    <a:cubicBezTo>
                      <a:pt x="86807" y="81517"/>
                      <a:pt x="87449" y="81270"/>
                      <a:pt x="87932" y="80831"/>
                    </a:cubicBezTo>
                    <a:lnTo>
                      <a:pt x="91724" y="77209"/>
                    </a:lnTo>
                    <a:cubicBezTo>
                      <a:pt x="92230" y="76725"/>
                      <a:pt x="92522" y="76050"/>
                      <a:pt x="92522" y="75352"/>
                    </a:cubicBezTo>
                    <a:cubicBezTo>
                      <a:pt x="92522" y="74565"/>
                      <a:pt x="92151" y="73822"/>
                      <a:pt x="91532" y="73339"/>
                    </a:cubicBezTo>
                    <a:cubicBezTo>
                      <a:pt x="88562" y="71168"/>
                      <a:pt x="85030" y="69896"/>
                      <a:pt x="81351" y="69716"/>
                    </a:cubicBezTo>
                    <a:lnTo>
                      <a:pt x="81351" y="64474"/>
                    </a:lnTo>
                    <a:cubicBezTo>
                      <a:pt x="81351" y="63056"/>
                      <a:pt x="80192" y="61909"/>
                      <a:pt x="78775" y="61909"/>
                    </a:cubicBezTo>
                    <a:cubicBezTo>
                      <a:pt x="78764" y="61909"/>
                      <a:pt x="78764" y="61909"/>
                      <a:pt x="78764" y="61909"/>
                    </a:cubicBezTo>
                    <a:lnTo>
                      <a:pt x="73577" y="61909"/>
                    </a:lnTo>
                    <a:cubicBezTo>
                      <a:pt x="73577" y="61909"/>
                      <a:pt x="73577" y="61909"/>
                      <a:pt x="73577" y="61909"/>
                    </a:cubicBezTo>
                    <a:cubicBezTo>
                      <a:pt x="72149" y="61909"/>
                      <a:pt x="71001" y="63056"/>
                      <a:pt x="70990" y="64474"/>
                    </a:cubicBezTo>
                    <a:lnTo>
                      <a:pt x="70990" y="69671"/>
                    </a:lnTo>
                    <a:cubicBezTo>
                      <a:pt x="63306" y="69885"/>
                      <a:pt x="57152" y="76275"/>
                      <a:pt x="57152" y="84128"/>
                    </a:cubicBezTo>
                    <a:cubicBezTo>
                      <a:pt x="57152" y="90529"/>
                      <a:pt x="61371" y="96244"/>
                      <a:pt x="67390" y="98033"/>
                    </a:cubicBezTo>
                    <a:lnTo>
                      <a:pt x="81981" y="102364"/>
                    </a:lnTo>
                    <a:cubicBezTo>
                      <a:pt x="83657" y="102836"/>
                      <a:pt x="84827" y="104513"/>
                      <a:pt x="84827" y="106436"/>
                    </a:cubicBezTo>
                    <a:cubicBezTo>
                      <a:pt x="84827" y="108776"/>
                      <a:pt x="83106" y="110666"/>
                      <a:pt x="81002" y="110666"/>
                    </a:cubicBezTo>
                    <a:lnTo>
                      <a:pt x="71890" y="110666"/>
                    </a:lnTo>
                    <a:cubicBezTo>
                      <a:pt x="70427" y="110655"/>
                      <a:pt x="68999" y="110250"/>
                      <a:pt x="67750" y="109474"/>
                    </a:cubicBezTo>
                    <a:cubicBezTo>
                      <a:pt x="67311" y="109170"/>
                      <a:pt x="66782" y="109013"/>
                      <a:pt x="66254" y="109013"/>
                    </a:cubicBezTo>
                    <a:cubicBezTo>
                      <a:pt x="65601" y="109013"/>
                      <a:pt x="64960" y="109260"/>
                      <a:pt x="64476" y="109699"/>
                    </a:cubicBezTo>
                    <a:lnTo>
                      <a:pt x="60651" y="113287"/>
                    </a:lnTo>
                    <a:cubicBezTo>
                      <a:pt x="60134" y="113771"/>
                      <a:pt x="59852" y="114435"/>
                      <a:pt x="59852" y="115144"/>
                    </a:cubicBezTo>
                    <a:cubicBezTo>
                      <a:pt x="59852" y="115931"/>
                      <a:pt x="60212" y="116674"/>
                      <a:pt x="60842" y="117158"/>
                    </a:cubicBezTo>
                    <a:cubicBezTo>
                      <a:pt x="63812" y="119329"/>
                      <a:pt x="67345" y="120589"/>
                      <a:pt x="71024" y="120780"/>
                    </a:cubicBezTo>
                    <a:lnTo>
                      <a:pt x="71024" y="126000"/>
                    </a:lnTo>
                    <a:cubicBezTo>
                      <a:pt x="71024" y="127429"/>
                      <a:pt x="72182" y="128565"/>
                      <a:pt x="73600" y="128565"/>
                    </a:cubicBezTo>
                    <a:cubicBezTo>
                      <a:pt x="73600" y="128565"/>
                      <a:pt x="73611" y="128565"/>
                      <a:pt x="73611" y="128565"/>
                    </a:cubicBezTo>
                    <a:lnTo>
                      <a:pt x="78797" y="128565"/>
                    </a:lnTo>
                    <a:cubicBezTo>
                      <a:pt x="78797" y="128565"/>
                      <a:pt x="78797" y="128565"/>
                      <a:pt x="78797" y="128565"/>
                    </a:cubicBezTo>
                    <a:cubicBezTo>
                      <a:pt x="80215" y="128565"/>
                      <a:pt x="81374" y="127429"/>
                      <a:pt x="81385" y="126000"/>
                    </a:cubicBezTo>
                    <a:lnTo>
                      <a:pt x="81385" y="120847"/>
                    </a:lnTo>
                    <a:cubicBezTo>
                      <a:pt x="89035" y="120656"/>
                      <a:pt x="95222" y="114244"/>
                      <a:pt x="95256" y="106391"/>
                    </a:cubicBezTo>
                    <a:cubicBezTo>
                      <a:pt x="95256" y="99990"/>
                      <a:pt x="91037" y="94286"/>
                      <a:pt x="85019" y="92486"/>
                    </a:cubicBezTo>
                    <a:lnTo>
                      <a:pt x="85019" y="92486"/>
                    </a:lnTo>
                    <a:close/>
                  </a:path>
                </a:pathLst>
              </a:custGeom>
              <a:solidFill>
                <a:schemeClr val="bg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7D771DAA-DA96-4C02-BDD9-7C384119CB81}"/>
                </a:ext>
              </a:extLst>
            </p:cNvPr>
            <p:cNvSpPr txBox="1"/>
            <p:nvPr/>
          </p:nvSpPr>
          <p:spPr>
            <a:xfrm>
              <a:off x="9067850" y="1262593"/>
              <a:ext cx="122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Fira Sans" panose="020B0503050000020004" pitchFamily="34" charset="0"/>
                </a:rPr>
                <a:t>Ticket Médio</a:t>
              </a:r>
            </a:p>
          </p:txBody>
        </p: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BFDB7ED-8ACF-4C2B-98EF-BB92FE9DF661}"/>
              </a:ext>
            </a:extLst>
          </p:cNvPr>
          <p:cNvSpPr txBox="1"/>
          <p:nvPr/>
        </p:nvSpPr>
        <p:spPr>
          <a:xfrm>
            <a:off x="1098921" y="1856145"/>
            <a:ext cx="234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ira Sans" panose="020B0503050000020004" pitchFamily="34" charset="0"/>
              </a:rPr>
              <a:t>Método de Pagamento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3D01566D-CC7D-44F1-9820-741BBB243BF3}"/>
              </a:ext>
            </a:extLst>
          </p:cNvPr>
          <p:cNvSpPr/>
          <p:nvPr/>
        </p:nvSpPr>
        <p:spPr>
          <a:xfrm>
            <a:off x="6836753" y="1787140"/>
            <a:ext cx="5155222" cy="2311657"/>
          </a:xfrm>
          <a:prstGeom prst="roundRect">
            <a:avLst>
              <a:gd name="adj" fmla="val 7371"/>
            </a:avLst>
          </a:prstGeom>
          <a:gradFill>
            <a:gsLst>
              <a:gs pos="0">
                <a:srgbClr val="1C262D"/>
              </a:gs>
              <a:gs pos="5500">
                <a:srgbClr val="142A8B"/>
              </a:gs>
              <a:gs pos="94000">
                <a:schemeClr val="accent6"/>
              </a:gs>
              <a:gs pos="11000">
                <a:srgbClr val="0A224D"/>
              </a:gs>
              <a:gs pos="49000">
                <a:srgbClr val="002060"/>
              </a:gs>
              <a:gs pos="100000">
                <a:srgbClr val="1C262D"/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F8341D3-C033-498B-8DFC-79E9C0EDCDE5}"/>
              </a:ext>
            </a:extLst>
          </p:cNvPr>
          <p:cNvSpPr txBox="1"/>
          <p:nvPr/>
        </p:nvSpPr>
        <p:spPr>
          <a:xfrm>
            <a:off x="3001879" y="4167802"/>
            <a:ext cx="234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ira Sans" panose="020B0503050000020004" pitchFamily="34" charset="0"/>
              </a:rPr>
              <a:t>Faturamento Diário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6C9AA97-6E47-441D-99A9-2E9E375912F0}"/>
              </a:ext>
            </a:extLst>
          </p:cNvPr>
          <p:cNvGrpSpPr/>
          <p:nvPr/>
        </p:nvGrpSpPr>
        <p:grpSpPr>
          <a:xfrm>
            <a:off x="3834337" y="1837594"/>
            <a:ext cx="2878316" cy="2200822"/>
            <a:chOff x="3970711" y="1837496"/>
            <a:chExt cx="3204853" cy="2200822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28444835-522B-497B-8AD7-B433A2AED948}"/>
                </a:ext>
              </a:extLst>
            </p:cNvPr>
            <p:cNvSpPr/>
            <p:nvPr/>
          </p:nvSpPr>
          <p:spPr>
            <a:xfrm>
              <a:off x="3970712" y="1856047"/>
              <a:ext cx="3204852" cy="2182271"/>
            </a:xfrm>
            <a:prstGeom prst="roundRect">
              <a:avLst>
                <a:gd name="adj" fmla="val 7371"/>
              </a:avLst>
            </a:prstGeom>
            <a:gradFill>
              <a:gsLst>
                <a:gs pos="0">
                  <a:srgbClr val="1C262D"/>
                </a:gs>
                <a:gs pos="5500">
                  <a:srgbClr val="142A8B"/>
                </a:gs>
                <a:gs pos="94000">
                  <a:schemeClr val="accent6"/>
                </a:gs>
                <a:gs pos="11000">
                  <a:srgbClr val="0A224D"/>
                </a:gs>
                <a:gs pos="49000">
                  <a:srgbClr val="002060"/>
                </a:gs>
                <a:gs pos="100000">
                  <a:srgbClr val="1C262D"/>
                </a:gs>
              </a:gsLst>
              <a:lin ang="5400000" scaled="1"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tângulo: Cantos Superiores Arredondados 81">
              <a:extLst>
                <a:ext uri="{FF2B5EF4-FFF2-40B4-BE49-F238E27FC236}">
                  <a16:creationId xmlns:a16="http://schemas.microsoft.com/office/drawing/2014/main" id="{C0BA0497-2063-44B9-9487-CEB0AB11361A}"/>
                </a:ext>
              </a:extLst>
            </p:cNvPr>
            <p:cNvSpPr/>
            <p:nvPr/>
          </p:nvSpPr>
          <p:spPr>
            <a:xfrm>
              <a:off x="3970711" y="1856047"/>
              <a:ext cx="3197588" cy="338400"/>
            </a:xfrm>
            <a:prstGeom prst="round2SameRect">
              <a:avLst>
                <a:gd name="adj1" fmla="val 21976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6A448C67-8AF3-4571-AE8E-5CF57DA8DB5A}"/>
                </a:ext>
              </a:extLst>
            </p:cNvPr>
            <p:cNvSpPr txBox="1"/>
            <p:nvPr/>
          </p:nvSpPr>
          <p:spPr>
            <a:xfrm>
              <a:off x="4094964" y="1837496"/>
              <a:ext cx="2996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Fira Sans" panose="020B0503050000020004" pitchFamily="34" charset="0"/>
                </a:rPr>
                <a:t>Faturamento por Categoria</a:t>
              </a:r>
            </a:p>
          </p:txBody>
        </p:sp>
      </p:grpSp>
      <p:sp>
        <p:nvSpPr>
          <p:cNvPr id="95" name="Retângulo: Cantos Superiores Arredondados 94">
            <a:extLst>
              <a:ext uri="{FF2B5EF4-FFF2-40B4-BE49-F238E27FC236}">
                <a16:creationId xmlns:a16="http://schemas.microsoft.com/office/drawing/2014/main" id="{5EA3D1C0-E286-4B7C-B93D-603479A0930F}"/>
              </a:ext>
            </a:extLst>
          </p:cNvPr>
          <p:cNvSpPr/>
          <p:nvPr/>
        </p:nvSpPr>
        <p:spPr>
          <a:xfrm>
            <a:off x="6779315" y="1796924"/>
            <a:ext cx="52126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2AADA20F-9B63-458B-8631-9A5716623FD4}"/>
              </a:ext>
            </a:extLst>
          </p:cNvPr>
          <p:cNvSpPr/>
          <p:nvPr/>
        </p:nvSpPr>
        <p:spPr>
          <a:xfrm>
            <a:off x="6836753" y="4186139"/>
            <a:ext cx="5155222" cy="2375180"/>
          </a:xfrm>
          <a:prstGeom prst="roundRect">
            <a:avLst>
              <a:gd name="adj" fmla="val 7371"/>
            </a:avLst>
          </a:prstGeom>
          <a:gradFill>
            <a:gsLst>
              <a:gs pos="0">
                <a:srgbClr val="1C262D"/>
              </a:gs>
              <a:gs pos="5500">
                <a:srgbClr val="142A8B"/>
              </a:gs>
              <a:gs pos="94000">
                <a:schemeClr val="accent6"/>
              </a:gs>
              <a:gs pos="11000">
                <a:srgbClr val="0A224D"/>
              </a:gs>
              <a:gs pos="49000">
                <a:srgbClr val="002060"/>
              </a:gs>
              <a:gs pos="100000">
                <a:srgbClr val="1C262D"/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A14E0C4-45F6-4480-9195-D8BA9545622C}"/>
              </a:ext>
            </a:extLst>
          </p:cNvPr>
          <p:cNvSpPr txBox="1"/>
          <p:nvPr/>
        </p:nvSpPr>
        <p:spPr>
          <a:xfrm>
            <a:off x="8250263" y="1787140"/>
            <a:ext cx="269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ira Sans" panose="020B0503050000020004" pitchFamily="34" charset="0"/>
              </a:rPr>
              <a:t>Variação Percentual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6E272626-5A01-4E5B-A061-46D275439E72}"/>
              </a:ext>
            </a:extLst>
          </p:cNvPr>
          <p:cNvSpPr txBox="1"/>
          <p:nvPr/>
        </p:nvSpPr>
        <p:spPr>
          <a:xfrm>
            <a:off x="853326" y="25466"/>
            <a:ext cx="6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Fira Sans" panose="020B0503050000020004" pitchFamily="34" charset="0"/>
              </a:rPr>
              <a:t>Análise Financeira</a:t>
            </a:r>
          </a:p>
        </p:txBody>
      </p:sp>
      <p:pic>
        <p:nvPicPr>
          <p:cNvPr id="98" name="Imagem 97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0169AB66-94B8-4661-9E0C-96922B989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13" y="-389359"/>
            <a:ext cx="1251171" cy="1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AF7B77C-40B1-4660-BD34-9A6BDD8C8DB3}"/>
              </a:ext>
            </a:extLst>
          </p:cNvPr>
          <p:cNvSpPr/>
          <p:nvPr/>
        </p:nvSpPr>
        <p:spPr>
          <a:xfrm>
            <a:off x="0" y="-61768"/>
            <a:ext cx="12192000" cy="6919767"/>
          </a:xfrm>
          <a:prstGeom prst="roundRect">
            <a:avLst>
              <a:gd name="adj" fmla="val 8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8227F44-3C40-4A26-9C32-485FA700965E}"/>
              </a:ext>
            </a:extLst>
          </p:cNvPr>
          <p:cNvSpPr/>
          <p:nvPr/>
        </p:nvSpPr>
        <p:spPr>
          <a:xfrm rot="5400000">
            <a:off x="5432270" y="-5502430"/>
            <a:ext cx="1327460" cy="12192000"/>
          </a:xfrm>
          <a:prstGeom prst="roundRect">
            <a:avLst>
              <a:gd name="adj" fmla="val 5192"/>
            </a:avLst>
          </a:prstGeom>
          <a:gradFill>
            <a:gsLst>
              <a:gs pos="0">
                <a:srgbClr val="1C262D"/>
              </a:gs>
              <a:gs pos="3000">
                <a:srgbClr val="142A8B"/>
              </a:gs>
              <a:gs pos="95000">
                <a:schemeClr val="accent6"/>
              </a:gs>
              <a:gs pos="49000">
                <a:schemeClr val="accent6">
                  <a:lumMod val="75000"/>
                </a:schemeClr>
              </a:gs>
              <a:gs pos="96500">
                <a:srgbClr val="0F71DC"/>
              </a:gs>
              <a:gs pos="0">
                <a:srgbClr val="00B0F0"/>
              </a:gs>
            </a:gsLst>
            <a:lin ang="19200000" scaled="0"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3CE4F8D-D3DA-4145-9460-EDE80F09CA3E}"/>
              </a:ext>
            </a:extLst>
          </p:cNvPr>
          <p:cNvSpPr/>
          <p:nvPr/>
        </p:nvSpPr>
        <p:spPr>
          <a:xfrm>
            <a:off x="368003" y="3728621"/>
            <a:ext cx="4506839" cy="2427052"/>
          </a:xfrm>
          <a:prstGeom prst="roundRect">
            <a:avLst>
              <a:gd name="adj" fmla="val 8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95A5FAB-0D9F-4C52-98B9-889003D213C3}"/>
              </a:ext>
            </a:extLst>
          </p:cNvPr>
          <p:cNvGrpSpPr/>
          <p:nvPr/>
        </p:nvGrpSpPr>
        <p:grpSpPr>
          <a:xfrm>
            <a:off x="8956162" y="1537417"/>
            <a:ext cx="2808000" cy="1777284"/>
            <a:chOff x="3963447" y="1837496"/>
            <a:chExt cx="3204852" cy="2182271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CEDB1F3-D394-4A4D-A587-DD8912B9D1FA}"/>
                </a:ext>
              </a:extLst>
            </p:cNvPr>
            <p:cNvSpPr/>
            <p:nvPr/>
          </p:nvSpPr>
          <p:spPr>
            <a:xfrm>
              <a:off x="3963447" y="1837496"/>
              <a:ext cx="3204852" cy="2182271"/>
            </a:xfrm>
            <a:prstGeom prst="roundRect">
              <a:avLst>
                <a:gd name="adj" fmla="val 73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4183ED65-7EFB-4D54-B28F-B63AD4B340D7}"/>
                </a:ext>
              </a:extLst>
            </p:cNvPr>
            <p:cNvSpPr/>
            <p:nvPr/>
          </p:nvSpPr>
          <p:spPr>
            <a:xfrm>
              <a:off x="3970711" y="1856047"/>
              <a:ext cx="3197588" cy="446312"/>
            </a:xfrm>
            <a:prstGeom prst="round2SameRect">
              <a:avLst>
                <a:gd name="adj1" fmla="val 21976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1FE7FDC-D9FE-456C-9789-DB7278526923}"/>
              </a:ext>
            </a:extLst>
          </p:cNvPr>
          <p:cNvGrpSpPr/>
          <p:nvPr/>
        </p:nvGrpSpPr>
        <p:grpSpPr>
          <a:xfrm>
            <a:off x="3226479" y="1537417"/>
            <a:ext cx="2808000" cy="1777284"/>
            <a:chOff x="3963447" y="1837496"/>
            <a:chExt cx="3204852" cy="218227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A2E7ED2-7BE6-46F8-A7D2-6593E37F37BE}"/>
                </a:ext>
              </a:extLst>
            </p:cNvPr>
            <p:cNvSpPr/>
            <p:nvPr/>
          </p:nvSpPr>
          <p:spPr>
            <a:xfrm>
              <a:off x="3963447" y="1837496"/>
              <a:ext cx="3204852" cy="2182271"/>
            </a:xfrm>
            <a:prstGeom prst="roundRect">
              <a:avLst>
                <a:gd name="adj" fmla="val 73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83E09E02-5CFE-4366-AD0F-4D2152344D13}"/>
                </a:ext>
              </a:extLst>
            </p:cNvPr>
            <p:cNvSpPr/>
            <p:nvPr/>
          </p:nvSpPr>
          <p:spPr>
            <a:xfrm>
              <a:off x="3970711" y="1856047"/>
              <a:ext cx="3197588" cy="446312"/>
            </a:xfrm>
            <a:prstGeom prst="round2SameRect">
              <a:avLst>
                <a:gd name="adj1" fmla="val 21976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0961AC5-AE62-48CC-9AF5-5A86B510F9C6}"/>
              </a:ext>
            </a:extLst>
          </p:cNvPr>
          <p:cNvGrpSpPr/>
          <p:nvPr/>
        </p:nvGrpSpPr>
        <p:grpSpPr>
          <a:xfrm>
            <a:off x="6091320" y="1537417"/>
            <a:ext cx="2808000" cy="1777284"/>
            <a:chOff x="3963447" y="1837496"/>
            <a:chExt cx="3204852" cy="218227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2270B204-590D-47ED-A677-73C023C1537D}"/>
                </a:ext>
              </a:extLst>
            </p:cNvPr>
            <p:cNvSpPr/>
            <p:nvPr/>
          </p:nvSpPr>
          <p:spPr>
            <a:xfrm>
              <a:off x="3963447" y="1837496"/>
              <a:ext cx="3204852" cy="2182271"/>
            </a:xfrm>
            <a:prstGeom prst="roundRect">
              <a:avLst>
                <a:gd name="adj" fmla="val 73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C80987A4-1DB8-4746-A27B-515266F75D59}"/>
                </a:ext>
              </a:extLst>
            </p:cNvPr>
            <p:cNvSpPr/>
            <p:nvPr/>
          </p:nvSpPr>
          <p:spPr>
            <a:xfrm>
              <a:off x="3970711" y="1856047"/>
              <a:ext cx="3197588" cy="446312"/>
            </a:xfrm>
            <a:prstGeom prst="round2SameRect">
              <a:avLst>
                <a:gd name="adj1" fmla="val 21976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EB2B27-7807-4174-B2FB-3DDF5305AC6B}"/>
              </a:ext>
            </a:extLst>
          </p:cNvPr>
          <p:cNvGrpSpPr/>
          <p:nvPr/>
        </p:nvGrpSpPr>
        <p:grpSpPr>
          <a:xfrm>
            <a:off x="361638" y="1537417"/>
            <a:ext cx="2808000" cy="1777284"/>
            <a:chOff x="3963447" y="1837496"/>
            <a:chExt cx="3204852" cy="2182271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E50A039E-63C9-4C9C-9C30-76BE7F62EAA4}"/>
                </a:ext>
              </a:extLst>
            </p:cNvPr>
            <p:cNvSpPr/>
            <p:nvPr/>
          </p:nvSpPr>
          <p:spPr>
            <a:xfrm>
              <a:off x="3963447" y="1837496"/>
              <a:ext cx="3204852" cy="2182271"/>
            </a:xfrm>
            <a:prstGeom prst="roundRect">
              <a:avLst>
                <a:gd name="adj" fmla="val 73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FFF39CE7-A135-4E25-AB01-81CEE45B8CAD}"/>
                </a:ext>
              </a:extLst>
            </p:cNvPr>
            <p:cNvSpPr/>
            <p:nvPr/>
          </p:nvSpPr>
          <p:spPr>
            <a:xfrm>
              <a:off x="3970711" y="1856047"/>
              <a:ext cx="3197588" cy="446312"/>
            </a:xfrm>
            <a:prstGeom prst="round2SameRect">
              <a:avLst>
                <a:gd name="adj1" fmla="val 21976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1F54626-61BC-4F14-99BA-42DCA9AC867E}"/>
              </a:ext>
            </a:extLst>
          </p:cNvPr>
          <p:cNvSpPr/>
          <p:nvPr/>
        </p:nvSpPr>
        <p:spPr>
          <a:xfrm>
            <a:off x="5068777" y="3714400"/>
            <a:ext cx="3017403" cy="2441272"/>
          </a:xfrm>
          <a:prstGeom prst="roundRect">
            <a:avLst>
              <a:gd name="adj" fmla="val 8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Desenho de animal&#10;&#10;Descrição gerada automaticamente com confiança baixa">
            <a:extLst>
              <a:ext uri="{FF2B5EF4-FFF2-40B4-BE49-F238E27FC236}">
                <a16:creationId xmlns:a16="http://schemas.microsoft.com/office/drawing/2014/main" id="{08744A67-F096-43C0-8F71-085EB1A1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67" y="6155672"/>
            <a:ext cx="1811000" cy="702327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881C577-C90F-4337-A5FF-F034DDC3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42" y="2183491"/>
            <a:ext cx="828000" cy="864752"/>
          </a:xfrm>
          <a:prstGeom prst="rect">
            <a:avLst/>
          </a:prstGeom>
          <a:noFill/>
        </p:spPr>
      </p:pic>
      <p:pic>
        <p:nvPicPr>
          <p:cNvPr id="27" name="Imagem 26" descr="Placa branca com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2FFAEA9-651A-4827-9895-F3D7B1B8B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97" y="2183491"/>
            <a:ext cx="864000" cy="779759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6E9E859A-40D0-4160-BCA5-8428A92B3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30" y="2183491"/>
            <a:ext cx="828000" cy="81143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081CFC21-8916-4B03-A7E2-C19DFCEFD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5" y="2183491"/>
            <a:ext cx="821250" cy="900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E928CB-2DB0-403C-87E7-3D4AA89860FC}"/>
              </a:ext>
            </a:extLst>
          </p:cNvPr>
          <p:cNvSpPr txBox="1"/>
          <p:nvPr/>
        </p:nvSpPr>
        <p:spPr>
          <a:xfrm>
            <a:off x="6345247" y="1569535"/>
            <a:ext cx="245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Fira Sans" panose="020B0503050000020004" pitchFamily="34" charset="0"/>
              </a:rPr>
              <a:t>Vendas Líquida$ </a:t>
            </a:r>
            <a:r>
              <a:rPr lang="pt-BR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USD</a:t>
            </a:r>
            <a:endParaRPr lang="pt-BR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970813-CD2A-45AA-A0B8-CB463FD9D09C}"/>
              </a:ext>
            </a:extLst>
          </p:cNvPr>
          <p:cNvSpPr txBox="1"/>
          <p:nvPr/>
        </p:nvSpPr>
        <p:spPr>
          <a:xfrm>
            <a:off x="668795" y="1569535"/>
            <a:ext cx="235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Fira Sans" panose="020B0503050000020004" pitchFamily="34" charset="0"/>
              </a:rPr>
              <a:t>Vendas Brutas$ </a:t>
            </a:r>
            <a:r>
              <a:rPr lang="pt-BR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USD</a:t>
            </a:r>
            <a:endParaRPr lang="pt-BR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140944-1A4D-420F-AF38-5B780A18E929}"/>
              </a:ext>
            </a:extLst>
          </p:cNvPr>
          <p:cNvSpPr txBox="1"/>
          <p:nvPr/>
        </p:nvSpPr>
        <p:spPr>
          <a:xfrm>
            <a:off x="3535730" y="1583756"/>
            <a:ext cx="25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Fira Sans" panose="020B0503050000020004" pitchFamily="34" charset="0"/>
              </a:rPr>
              <a:t>Lucro % ( por vendas)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BC3E3-CDBD-4645-9CFB-9AB2418EAD4F}"/>
              </a:ext>
            </a:extLst>
          </p:cNvPr>
          <p:cNvSpPr txBox="1"/>
          <p:nvPr/>
        </p:nvSpPr>
        <p:spPr>
          <a:xfrm>
            <a:off x="9310509" y="1599698"/>
            <a:ext cx="23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Fira Sans" panose="020B0503050000020004" pitchFamily="34" charset="0"/>
              </a:rPr>
              <a:t>Total de desconto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E167D4B-1586-4E61-BEFB-424258A7686A}"/>
              </a:ext>
            </a:extLst>
          </p:cNvPr>
          <p:cNvSpPr txBox="1"/>
          <p:nvPr/>
        </p:nvSpPr>
        <p:spPr>
          <a:xfrm>
            <a:off x="5078026" y="3728621"/>
            <a:ext cx="28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>
                <a:solidFill>
                  <a:srgbClr val="1E31C8"/>
                </a:solidFill>
              </a:rPr>
              <a:t>Lucro por Categoria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399556-44A9-4F23-9AD8-1CECE7441853}"/>
              </a:ext>
            </a:extLst>
          </p:cNvPr>
          <p:cNvSpPr txBox="1"/>
          <p:nvPr/>
        </p:nvSpPr>
        <p:spPr>
          <a:xfrm>
            <a:off x="420506" y="3759430"/>
            <a:ext cx="28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>
                <a:solidFill>
                  <a:srgbClr val="1E31C8"/>
                </a:solidFill>
              </a:rPr>
              <a:t>Lucro por ano e %</a:t>
            </a:r>
            <a:r>
              <a:rPr lang="pt-BR" dirty="0" err="1">
                <a:solidFill>
                  <a:srgbClr val="1E31C8"/>
                </a:solidFill>
              </a:rPr>
              <a:t>YoY</a:t>
            </a:r>
            <a:endParaRPr lang="pt-BR" dirty="0">
              <a:solidFill>
                <a:srgbClr val="1E31C8"/>
              </a:solidFill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D3A6AC9-94F7-4ED4-912E-9F9B0F24AF86}"/>
              </a:ext>
            </a:extLst>
          </p:cNvPr>
          <p:cNvSpPr/>
          <p:nvPr/>
        </p:nvSpPr>
        <p:spPr>
          <a:xfrm>
            <a:off x="8415177" y="3728621"/>
            <a:ext cx="3529498" cy="2427052"/>
          </a:xfrm>
          <a:prstGeom prst="roundRect">
            <a:avLst>
              <a:gd name="adj" fmla="val 8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4F22C2-A26E-49F9-A0BC-B2E53A1DF8F5}"/>
              </a:ext>
            </a:extLst>
          </p:cNvPr>
          <p:cNvSpPr txBox="1"/>
          <p:nvPr/>
        </p:nvSpPr>
        <p:spPr>
          <a:xfrm>
            <a:off x="8471567" y="3766796"/>
            <a:ext cx="28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>
                <a:solidFill>
                  <a:srgbClr val="1E31C8"/>
                </a:solidFill>
              </a:rPr>
              <a:t>Lucro por Segmento</a:t>
            </a:r>
          </a:p>
        </p:txBody>
      </p:sp>
    </p:spTree>
    <p:extLst>
      <p:ext uri="{BB962C8B-B14F-4D97-AF65-F5344CB8AC3E}">
        <p14:creationId xmlns:p14="http://schemas.microsoft.com/office/powerpoint/2010/main" val="42083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AF7B77C-40B1-4660-BD34-9A6BDD8C8DB3}"/>
              </a:ext>
            </a:extLst>
          </p:cNvPr>
          <p:cNvSpPr/>
          <p:nvPr/>
        </p:nvSpPr>
        <p:spPr>
          <a:xfrm>
            <a:off x="0" y="-61768"/>
            <a:ext cx="12192000" cy="6919767"/>
          </a:xfrm>
          <a:prstGeom prst="roundRect">
            <a:avLst>
              <a:gd name="adj" fmla="val 8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Desenho de animal&#10;&#10;Descrição gerada automaticamente com confiança baixa">
            <a:extLst>
              <a:ext uri="{FF2B5EF4-FFF2-40B4-BE49-F238E27FC236}">
                <a16:creationId xmlns:a16="http://schemas.microsoft.com/office/drawing/2014/main" id="{08744A67-F096-43C0-8F71-085EB1A1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32" y="1524002"/>
            <a:ext cx="6059333" cy="23498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7220A1D-0690-4BDC-9A94-8E8436FEE226}"/>
              </a:ext>
            </a:extLst>
          </p:cNvPr>
          <p:cNvSpPr/>
          <p:nvPr/>
        </p:nvSpPr>
        <p:spPr>
          <a:xfrm>
            <a:off x="4686299" y="4476748"/>
            <a:ext cx="2819400" cy="857250"/>
          </a:xfrm>
          <a:prstGeom prst="roundRect">
            <a:avLst/>
          </a:prstGeom>
          <a:gradFill>
            <a:gsLst>
              <a:gs pos="95000">
                <a:schemeClr val="accent6"/>
              </a:gs>
              <a:gs pos="65000">
                <a:srgbClr val="3D80CF"/>
              </a:gs>
              <a:gs pos="85000">
                <a:srgbClr val="0F71DC"/>
              </a:gs>
              <a:gs pos="0">
                <a:srgbClr val="00B0F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Fira Sans Black" panose="020B0A03050000020004" pitchFamily="34" charset="0"/>
              </a:rPr>
              <a:t>Início</a:t>
            </a:r>
            <a:r>
              <a:rPr lang="pt-BR" dirty="0"/>
              <a:t> </a:t>
            </a:r>
          </a:p>
        </p:txBody>
      </p:sp>
      <p:pic>
        <p:nvPicPr>
          <p:cNvPr id="10" name="Gráfico 9" descr="Notas adesivas com preenchimento sólido">
            <a:extLst>
              <a:ext uri="{FF2B5EF4-FFF2-40B4-BE49-F238E27FC236}">
                <a16:creationId xmlns:a16="http://schemas.microsoft.com/office/drawing/2014/main" id="{2E2A72FD-7A15-4519-A02D-D520D3465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5686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5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76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Fira Sans Black</vt:lpstr>
      <vt:lpstr>Verdana</vt:lpstr>
      <vt:lpstr>Tema do Office</vt:lpstr>
      <vt:lpstr>8_Tema do Office</vt:lpstr>
      <vt:lpstr>12_Tema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Juliana Scudilio</cp:lastModifiedBy>
  <cp:revision>64</cp:revision>
  <dcterms:created xsi:type="dcterms:W3CDTF">2020-05-27T20:02:15Z</dcterms:created>
  <dcterms:modified xsi:type="dcterms:W3CDTF">2022-01-24T02:03:44Z</dcterms:modified>
</cp:coreProperties>
</file>