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1" autoAdjust="0"/>
  </p:normalViewPr>
  <p:slideViewPr>
    <p:cSldViewPr>
      <p:cViewPr varScale="1">
        <p:scale>
          <a:sx n="78" d="100"/>
          <a:sy n="78" d="100"/>
        </p:scale>
        <p:origin x="159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104868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FEC3F0-C8D5-4FBB-A13D-CE3FBBA66593}" type="datetimeFigureOut">
              <a:rPr lang="en-US" smtClean="0"/>
              <a:t>1/8/2025</a:t>
            </a:fld>
            <a:endParaRPr lang="en-US" dirty="0"/>
          </a:p>
        </p:txBody>
      </p:sp>
      <p:sp>
        <p:nvSpPr>
          <p:cNvPr id="104868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4868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104868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3DE075-9998-4D4C-B01C-4E05BEFC6F1D}"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25"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26"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1048627"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28" name="Date Placeholder 15"/>
          <p:cNvSpPr>
            <a:spLocks noGrp="1"/>
          </p:cNvSpPr>
          <p:nvPr>
            <p:ph type="dt" sz="half" idx="10"/>
          </p:nvPr>
        </p:nvSpPr>
        <p:spPr/>
        <p:txBody>
          <a:bodyPr/>
          <a:lstStyle/>
          <a:p>
            <a:fld id="{64E91135-2110-4E9E-9EEB-7C8FEA0BCAAE}" type="datetimeFigureOut">
              <a:rPr lang="en-US" smtClean="0"/>
              <a:t>1/8/2025</a:t>
            </a:fld>
            <a:endParaRPr lang="en-US" dirty="0"/>
          </a:p>
        </p:txBody>
      </p:sp>
      <p:sp>
        <p:nvSpPr>
          <p:cNvPr id="1048629" name="Footer Placeholder 1"/>
          <p:cNvSpPr>
            <a:spLocks noGrp="1"/>
          </p:cNvSpPr>
          <p:nvPr>
            <p:ph type="ftr" sz="quarter" idx="11"/>
          </p:nvPr>
        </p:nvSpPr>
        <p:spPr/>
        <p:txBody>
          <a:bodyPr/>
          <a:lstStyle/>
          <a:p>
            <a:endParaRPr lang="en-US" dirty="0"/>
          </a:p>
        </p:txBody>
      </p:sp>
      <p:sp>
        <p:nvSpPr>
          <p:cNvPr id="1048630" name="Slide Number Placeholder 14"/>
          <p:cNvSpPr>
            <a:spLocks noGrp="1"/>
          </p:cNvSpPr>
          <p:nvPr>
            <p:ph type="sldNum" sz="quarter" idx="12"/>
          </p:nvPr>
        </p:nvSpPr>
        <p:spPr>
          <a:xfrm>
            <a:off x="8229600" y="6473952"/>
            <a:ext cx="758952" cy="246888"/>
          </a:xfrm>
        </p:spPr>
        <p:txBody>
          <a:bodyPr/>
          <a:lstStyle/>
          <a:p>
            <a:fld id="{F0DE6937-BB87-4EF3-9214-7CEED6EC1E9F}"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kumimoji="0" lang="en-US"/>
              <a:t>Click to edit Master title style</a:t>
            </a:r>
          </a:p>
        </p:txBody>
      </p:sp>
      <p:sp>
        <p:nvSpPr>
          <p:cNvPr id="1048647"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8" name="Date Placeholder 3"/>
          <p:cNvSpPr>
            <a:spLocks noGrp="1"/>
          </p:cNvSpPr>
          <p:nvPr>
            <p:ph type="dt" sz="half" idx="10"/>
          </p:nvPr>
        </p:nvSpPr>
        <p:spPr/>
        <p:txBody>
          <a:bodyPr/>
          <a:lstStyle/>
          <a:p>
            <a:fld id="{64E91135-2110-4E9E-9EEB-7C8FEA0BCAAE}" type="datetimeFigureOut">
              <a:rPr lang="en-US" smtClean="0"/>
              <a:t>1/8/2025</a:t>
            </a:fld>
            <a:endParaRPr lang="en-US" dirty="0"/>
          </a:p>
        </p:txBody>
      </p:sp>
      <p:sp>
        <p:nvSpPr>
          <p:cNvPr id="1048649" name="Footer Placeholder 4"/>
          <p:cNvSpPr>
            <a:spLocks noGrp="1"/>
          </p:cNvSpPr>
          <p:nvPr>
            <p:ph type="ftr" sz="quarter" idx="11"/>
          </p:nvPr>
        </p:nvSpPr>
        <p:spPr/>
        <p:txBody>
          <a:bodyPr/>
          <a:lstStyle/>
          <a:p>
            <a:endParaRPr lang="en-US" dirty="0"/>
          </a:p>
        </p:txBody>
      </p:sp>
      <p:sp>
        <p:nvSpPr>
          <p:cNvPr id="1048650" name="Slide Number Placeholder 5"/>
          <p:cNvSpPr>
            <a:spLocks noGrp="1"/>
          </p:cNvSpPr>
          <p:nvPr>
            <p:ph type="sldNum" sz="quarter" idx="12"/>
          </p:nvPr>
        </p:nvSpPr>
        <p:spPr/>
        <p:txBody>
          <a:bodyPr/>
          <a:lstStyle/>
          <a:p>
            <a:fld id="{F0DE6937-BB87-4EF3-9214-7CEED6EC1E9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35"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1048636"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7" name="Date Placeholder 3"/>
          <p:cNvSpPr>
            <a:spLocks noGrp="1"/>
          </p:cNvSpPr>
          <p:nvPr>
            <p:ph type="dt" sz="half" idx="10"/>
          </p:nvPr>
        </p:nvSpPr>
        <p:spPr/>
        <p:txBody>
          <a:bodyPr/>
          <a:lstStyle/>
          <a:p>
            <a:fld id="{64E91135-2110-4E9E-9EEB-7C8FEA0BCAAE}" type="datetimeFigureOut">
              <a:rPr lang="en-US" smtClean="0"/>
              <a:t>1/8/2025</a:t>
            </a:fld>
            <a:endParaRPr lang="en-US" dirty="0"/>
          </a:p>
        </p:txBody>
      </p:sp>
      <p:sp>
        <p:nvSpPr>
          <p:cNvPr id="1048638" name="Footer Placeholder 4"/>
          <p:cNvSpPr>
            <a:spLocks noGrp="1"/>
          </p:cNvSpPr>
          <p:nvPr>
            <p:ph type="ftr" sz="quarter" idx="11"/>
          </p:nvPr>
        </p:nvSpPr>
        <p:spPr/>
        <p:txBody>
          <a:bodyPr/>
          <a:lstStyle/>
          <a:p>
            <a:endParaRPr lang="en-US" dirty="0"/>
          </a:p>
        </p:txBody>
      </p:sp>
      <p:sp>
        <p:nvSpPr>
          <p:cNvPr id="1048639" name="Slide Number Placeholder 5"/>
          <p:cNvSpPr>
            <a:spLocks noGrp="1"/>
          </p:cNvSpPr>
          <p:nvPr>
            <p:ph type="sldNum" sz="quarter" idx="12"/>
          </p:nvPr>
        </p:nvSpPr>
        <p:spPr/>
        <p:txBody>
          <a:bodyPr/>
          <a:lstStyle/>
          <a:p>
            <a:fld id="{F0DE6937-BB87-4EF3-9214-7CEED6EC1E9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4" name="Title 21"/>
          <p:cNvSpPr>
            <a:spLocks noGrp="1"/>
          </p:cNvSpPr>
          <p:nvPr>
            <p:ph type="title"/>
          </p:nvPr>
        </p:nvSpPr>
        <p:spPr/>
        <p:txBody>
          <a:bodyPr/>
          <a:lstStyle/>
          <a:p>
            <a:r>
              <a:rPr kumimoji="0" lang="en-US"/>
              <a:t>Click to edit Master title style</a:t>
            </a:r>
          </a:p>
        </p:txBody>
      </p:sp>
      <p:sp>
        <p:nvSpPr>
          <p:cNvPr id="1048585"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6" name="Date Placeholder 24"/>
          <p:cNvSpPr>
            <a:spLocks noGrp="1"/>
          </p:cNvSpPr>
          <p:nvPr>
            <p:ph type="dt" sz="half" idx="10"/>
          </p:nvPr>
        </p:nvSpPr>
        <p:spPr/>
        <p:txBody>
          <a:bodyPr/>
          <a:lstStyle/>
          <a:p>
            <a:fld id="{64E91135-2110-4E9E-9EEB-7C8FEA0BCAAE}" type="datetimeFigureOut">
              <a:rPr lang="en-US" smtClean="0"/>
              <a:t>1/8/2025</a:t>
            </a:fld>
            <a:endParaRPr lang="en-US" dirty="0"/>
          </a:p>
        </p:txBody>
      </p:sp>
      <p:sp>
        <p:nvSpPr>
          <p:cNvPr id="1048587" name="Footer Placeholder 18"/>
          <p:cNvSpPr>
            <a:spLocks noGrp="1"/>
          </p:cNvSpPr>
          <p:nvPr>
            <p:ph type="ftr" sz="quarter" idx="11"/>
          </p:nvPr>
        </p:nvSpPr>
        <p:spPr>
          <a:xfrm>
            <a:off x="3581400" y="76200"/>
            <a:ext cx="2895600" cy="288925"/>
          </a:xfrm>
        </p:spPr>
        <p:txBody>
          <a:bodyPr/>
          <a:lstStyle/>
          <a:p>
            <a:endParaRPr lang="en-US" dirty="0"/>
          </a:p>
        </p:txBody>
      </p:sp>
      <p:sp>
        <p:nvSpPr>
          <p:cNvPr id="1048588" name="Slide Number Placeholder 15"/>
          <p:cNvSpPr>
            <a:spLocks noGrp="1"/>
          </p:cNvSpPr>
          <p:nvPr>
            <p:ph type="sldNum" sz="quarter" idx="12"/>
          </p:nvPr>
        </p:nvSpPr>
        <p:spPr>
          <a:xfrm>
            <a:off x="8229600" y="6473952"/>
            <a:ext cx="758952" cy="246888"/>
          </a:xfrm>
        </p:spPr>
        <p:txBody>
          <a:bodyPr/>
          <a:lstStyle/>
          <a:p>
            <a:fld id="{F0DE6937-BB87-4EF3-9214-7CEED6EC1E9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1048651"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52"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53" name="Date Placeholder 18"/>
          <p:cNvSpPr>
            <a:spLocks noGrp="1"/>
          </p:cNvSpPr>
          <p:nvPr>
            <p:ph type="dt" sz="half" idx="10"/>
          </p:nvPr>
        </p:nvSpPr>
        <p:spPr/>
        <p:txBody>
          <a:bodyPr/>
          <a:lstStyle/>
          <a:p>
            <a:fld id="{64E91135-2110-4E9E-9EEB-7C8FEA0BCAAE}" type="datetimeFigureOut">
              <a:rPr lang="en-US" smtClean="0"/>
              <a:t>1/8/2025</a:t>
            </a:fld>
            <a:endParaRPr lang="en-US" dirty="0"/>
          </a:p>
        </p:txBody>
      </p:sp>
      <p:sp>
        <p:nvSpPr>
          <p:cNvPr id="1048654" name="Footer Placeholder 10"/>
          <p:cNvSpPr>
            <a:spLocks noGrp="1"/>
          </p:cNvSpPr>
          <p:nvPr>
            <p:ph type="ftr" sz="quarter" idx="11"/>
          </p:nvPr>
        </p:nvSpPr>
        <p:spPr/>
        <p:txBody>
          <a:bodyPr/>
          <a:lstStyle/>
          <a:p>
            <a:endParaRPr lang="en-US" dirty="0"/>
          </a:p>
        </p:txBody>
      </p:sp>
      <p:sp>
        <p:nvSpPr>
          <p:cNvPr id="1048655" name="Slide Number Placeholder 15"/>
          <p:cNvSpPr>
            <a:spLocks noGrp="1"/>
          </p:cNvSpPr>
          <p:nvPr>
            <p:ph type="sldNum" sz="quarter" idx="12"/>
          </p:nvPr>
        </p:nvSpPr>
        <p:spPr/>
        <p:txBody>
          <a:bodyPr/>
          <a:lstStyle/>
          <a:p>
            <a:fld id="{F0DE6937-BB87-4EF3-9214-7CEED6EC1E9F}" type="slidenum">
              <a:rPr lang="en-US" smtClean="0"/>
              <a:t>‹#›</a:t>
            </a:fld>
            <a:endParaRPr lang="en-US" dirty="0"/>
          </a:p>
        </p:txBody>
      </p:sp>
      <p:sp>
        <p:nvSpPr>
          <p:cNvPr id="1048656" name="Title 7"/>
          <p:cNvSpPr>
            <a:spLocks noGrp="1"/>
          </p:cNvSpPr>
          <p:nvPr>
            <p:ph type="title"/>
          </p:nvPr>
        </p:nvSpPr>
        <p:spPr>
          <a:xfrm>
            <a:off x="180475" y="2947085"/>
            <a:ext cx="8686800" cy="1184825"/>
          </a:xfrm>
        </p:spPr>
        <p:txBody>
          <a:bodyPr rtlCol="0" anchor="t"/>
          <a:lstStyle>
            <a:lvl1pPr algn="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7"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048658"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9"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0" name="Date Placeholder 20"/>
          <p:cNvSpPr>
            <a:spLocks noGrp="1"/>
          </p:cNvSpPr>
          <p:nvPr>
            <p:ph type="dt" sz="half" idx="10"/>
          </p:nvPr>
        </p:nvSpPr>
        <p:spPr/>
        <p:txBody>
          <a:bodyPr/>
          <a:lstStyle/>
          <a:p>
            <a:fld id="{64E91135-2110-4E9E-9EEB-7C8FEA0BCAAE}" type="datetimeFigureOut">
              <a:rPr lang="en-US" smtClean="0"/>
              <a:t>1/8/2025</a:t>
            </a:fld>
            <a:endParaRPr lang="en-US" dirty="0"/>
          </a:p>
        </p:txBody>
      </p:sp>
      <p:sp>
        <p:nvSpPr>
          <p:cNvPr id="1048661" name="Footer Placeholder 9"/>
          <p:cNvSpPr>
            <a:spLocks noGrp="1"/>
          </p:cNvSpPr>
          <p:nvPr>
            <p:ph type="ftr" sz="quarter" idx="11"/>
          </p:nvPr>
        </p:nvSpPr>
        <p:spPr/>
        <p:txBody>
          <a:bodyPr/>
          <a:lstStyle/>
          <a:p>
            <a:endParaRPr lang="en-US" dirty="0"/>
          </a:p>
        </p:txBody>
      </p:sp>
      <p:sp>
        <p:nvSpPr>
          <p:cNvPr id="1048662" name="Slide Number Placeholder 30"/>
          <p:cNvSpPr>
            <a:spLocks noGrp="1"/>
          </p:cNvSpPr>
          <p:nvPr>
            <p:ph type="sldNum" sz="quarter" idx="12"/>
          </p:nvPr>
        </p:nvSpPr>
        <p:spPr/>
        <p:txBody>
          <a:bodyPr/>
          <a:lstStyle/>
          <a:p>
            <a:fld id="{F0DE6937-BB87-4EF3-9214-7CEED6EC1E9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663" name="Title 28"/>
          <p:cNvSpPr>
            <a:spLocks noGrp="1"/>
          </p:cNvSpPr>
          <p:nvPr>
            <p:ph type="title"/>
          </p:nvPr>
        </p:nvSpPr>
        <p:spPr>
          <a:xfrm>
            <a:off x="304800" y="5410200"/>
            <a:ext cx="8610600" cy="882650"/>
          </a:xfrm>
        </p:spPr>
        <p:txBody>
          <a:bodyPr anchor="ctr"/>
          <a:lstStyle/>
          <a:p>
            <a:r>
              <a:rPr kumimoji="0" lang="en-US"/>
              <a:t>Click to edit Master title style</a:t>
            </a:r>
          </a:p>
        </p:txBody>
      </p:sp>
      <p:sp>
        <p:nvSpPr>
          <p:cNvPr id="1048664"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6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66"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7"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8" name="Date Placeholder 9"/>
          <p:cNvSpPr>
            <a:spLocks noGrp="1"/>
          </p:cNvSpPr>
          <p:nvPr>
            <p:ph type="dt" sz="half" idx="10"/>
          </p:nvPr>
        </p:nvSpPr>
        <p:spPr/>
        <p:txBody>
          <a:bodyPr/>
          <a:lstStyle/>
          <a:p>
            <a:fld id="{64E91135-2110-4E9E-9EEB-7C8FEA0BCAAE}" type="datetimeFigureOut">
              <a:rPr lang="en-US" smtClean="0"/>
              <a:t>1/8/2025</a:t>
            </a:fld>
            <a:endParaRPr lang="en-US" dirty="0"/>
          </a:p>
        </p:txBody>
      </p:sp>
      <p:sp>
        <p:nvSpPr>
          <p:cNvPr id="1048669" name="Footer Placeholder 5"/>
          <p:cNvSpPr>
            <a:spLocks noGrp="1"/>
          </p:cNvSpPr>
          <p:nvPr>
            <p:ph type="ftr" sz="quarter" idx="11"/>
          </p:nvPr>
        </p:nvSpPr>
        <p:spPr/>
        <p:txBody>
          <a:bodyPr/>
          <a:lstStyle/>
          <a:p>
            <a:endParaRPr lang="en-US" dirty="0"/>
          </a:p>
        </p:txBody>
      </p:sp>
      <p:sp>
        <p:nvSpPr>
          <p:cNvPr id="1048670" name="Slide Number Placeholder 6"/>
          <p:cNvSpPr>
            <a:spLocks noGrp="1"/>
          </p:cNvSpPr>
          <p:nvPr>
            <p:ph type="sldNum" sz="quarter" idx="12"/>
          </p:nvPr>
        </p:nvSpPr>
        <p:spPr>
          <a:xfrm>
            <a:off x="8229600" y="6477000"/>
            <a:ext cx="762000" cy="246888"/>
          </a:xfrm>
        </p:spPr>
        <p:txBody>
          <a:bodyPr/>
          <a:lstStyle/>
          <a:p>
            <a:fld id="{F0DE6937-BB87-4EF3-9214-7CEED6EC1E9F}" type="slidenum">
              <a:rPr lang="en-US" smtClean="0"/>
              <a:t>‹#›</a:t>
            </a:fld>
            <a:endParaRPr lang="en-US" dirty="0"/>
          </a:p>
        </p:txBody>
      </p:sp>
      <p:sp>
        <p:nvSpPr>
          <p:cNvPr id="104867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1"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048632" name="Date Placeholder 11"/>
          <p:cNvSpPr>
            <a:spLocks noGrp="1"/>
          </p:cNvSpPr>
          <p:nvPr>
            <p:ph type="dt" sz="half" idx="10"/>
          </p:nvPr>
        </p:nvSpPr>
        <p:spPr/>
        <p:txBody>
          <a:bodyPr/>
          <a:lstStyle/>
          <a:p>
            <a:fld id="{64E91135-2110-4E9E-9EEB-7C8FEA0BCAAE}" type="datetimeFigureOut">
              <a:rPr lang="en-US" smtClean="0"/>
              <a:t>1/8/2025</a:t>
            </a:fld>
            <a:endParaRPr lang="en-US" dirty="0"/>
          </a:p>
        </p:txBody>
      </p:sp>
      <p:sp>
        <p:nvSpPr>
          <p:cNvPr id="1048633" name="Footer Placeholder 20"/>
          <p:cNvSpPr>
            <a:spLocks noGrp="1"/>
          </p:cNvSpPr>
          <p:nvPr>
            <p:ph type="ftr" sz="quarter" idx="11"/>
          </p:nvPr>
        </p:nvSpPr>
        <p:spPr/>
        <p:txBody>
          <a:bodyPr/>
          <a:lstStyle/>
          <a:p>
            <a:endParaRPr lang="en-US" dirty="0"/>
          </a:p>
        </p:txBody>
      </p:sp>
      <p:sp>
        <p:nvSpPr>
          <p:cNvPr id="1048634" name="Slide Number Placeholder 5"/>
          <p:cNvSpPr>
            <a:spLocks noGrp="1"/>
          </p:cNvSpPr>
          <p:nvPr>
            <p:ph type="sldNum" sz="quarter" idx="12"/>
          </p:nvPr>
        </p:nvSpPr>
        <p:spPr/>
        <p:txBody>
          <a:bodyPr/>
          <a:lstStyle/>
          <a:p>
            <a:fld id="{F0DE6937-BB87-4EF3-9214-7CEED6EC1E9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72" name="Date Placeholder 2"/>
          <p:cNvSpPr>
            <a:spLocks noGrp="1"/>
          </p:cNvSpPr>
          <p:nvPr>
            <p:ph type="dt" sz="half" idx="10"/>
          </p:nvPr>
        </p:nvSpPr>
        <p:spPr/>
        <p:txBody>
          <a:bodyPr/>
          <a:lstStyle/>
          <a:p>
            <a:fld id="{64E91135-2110-4E9E-9EEB-7C8FEA0BCAAE}" type="datetimeFigureOut">
              <a:rPr lang="en-US" smtClean="0"/>
              <a:t>1/8/2025</a:t>
            </a:fld>
            <a:endParaRPr lang="en-US" dirty="0"/>
          </a:p>
        </p:txBody>
      </p:sp>
      <p:sp>
        <p:nvSpPr>
          <p:cNvPr id="1048673" name="Footer Placeholder 23"/>
          <p:cNvSpPr>
            <a:spLocks noGrp="1"/>
          </p:cNvSpPr>
          <p:nvPr>
            <p:ph type="ftr" sz="quarter" idx="11"/>
          </p:nvPr>
        </p:nvSpPr>
        <p:spPr/>
        <p:txBody>
          <a:bodyPr/>
          <a:lstStyle/>
          <a:p>
            <a:endParaRPr lang="en-US" dirty="0"/>
          </a:p>
        </p:txBody>
      </p:sp>
      <p:sp>
        <p:nvSpPr>
          <p:cNvPr id="1048674" name="Slide Number Placeholder 6"/>
          <p:cNvSpPr>
            <a:spLocks noGrp="1"/>
          </p:cNvSpPr>
          <p:nvPr>
            <p:ph type="sldNum" sz="quarter" idx="12"/>
          </p:nvPr>
        </p:nvSpPr>
        <p:spPr/>
        <p:txBody>
          <a:bodyPr/>
          <a:lstStyle/>
          <a:p>
            <a:fld id="{F0DE6937-BB87-4EF3-9214-7CEED6EC1E9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75"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76"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1048677"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678"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9" name="Date Placeholder 24"/>
          <p:cNvSpPr>
            <a:spLocks noGrp="1"/>
          </p:cNvSpPr>
          <p:nvPr>
            <p:ph type="dt" sz="half" idx="10"/>
          </p:nvPr>
        </p:nvSpPr>
        <p:spPr/>
        <p:txBody>
          <a:bodyPr/>
          <a:lstStyle/>
          <a:p>
            <a:fld id="{64E91135-2110-4E9E-9EEB-7C8FEA0BCAAE}" type="datetimeFigureOut">
              <a:rPr lang="en-US" smtClean="0"/>
              <a:t>1/8/2025</a:t>
            </a:fld>
            <a:endParaRPr lang="en-US" dirty="0"/>
          </a:p>
        </p:txBody>
      </p:sp>
      <p:sp>
        <p:nvSpPr>
          <p:cNvPr id="1048680" name="Footer Placeholder 28"/>
          <p:cNvSpPr>
            <a:spLocks noGrp="1"/>
          </p:cNvSpPr>
          <p:nvPr>
            <p:ph type="ftr" sz="quarter" idx="11"/>
          </p:nvPr>
        </p:nvSpPr>
        <p:spPr/>
        <p:txBody>
          <a:bodyPr/>
          <a:lstStyle/>
          <a:p>
            <a:endParaRPr lang="en-US" dirty="0"/>
          </a:p>
        </p:txBody>
      </p:sp>
      <p:sp>
        <p:nvSpPr>
          <p:cNvPr id="1048681" name="Slide Number Placeholder 6"/>
          <p:cNvSpPr>
            <a:spLocks noGrp="1"/>
          </p:cNvSpPr>
          <p:nvPr>
            <p:ph type="sldNum" sz="quarter" idx="12"/>
          </p:nvPr>
        </p:nvSpPr>
        <p:spPr/>
        <p:txBody>
          <a:bodyPr/>
          <a:lstStyle/>
          <a:p>
            <a:fld id="{F0DE6937-BB87-4EF3-9214-7CEED6EC1E9F}"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0"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a:t>Click icon to add picture</a:t>
            </a:r>
          </a:p>
        </p:txBody>
      </p:sp>
      <p:sp>
        <p:nvSpPr>
          <p:cNvPr id="1048641" name="Date Placeholder 6"/>
          <p:cNvSpPr>
            <a:spLocks noGrp="1"/>
          </p:cNvSpPr>
          <p:nvPr>
            <p:ph type="dt" sz="half" idx="10"/>
          </p:nvPr>
        </p:nvSpPr>
        <p:spPr/>
        <p:txBody>
          <a:bodyPr/>
          <a:lstStyle/>
          <a:p>
            <a:fld id="{64E91135-2110-4E9E-9EEB-7C8FEA0BCAAE}" type="datetimeFigureOut">
              <a:rPr lang="en-US" smtClean="0"/>
              <a:t>1/8/2025</a:t>
            </a:fld>
            <a:endParaRPr lang="en-US" dirty="0"/>
          </a:p>
        </p:txBody>
      </p:sp>
      <p:sp>
        <p:nvSpPr>
          <p:cNvPr id="1048642" name="Footer Placeholder 4"/>
          <p:cNvSpPr>
            <a:spLocks noGrp="1"/>
          </p:cNvSpPr>
          <p:nvPr>
            <p:ph type="ftr" sz="quarter" idx="11"/>
          </p:nvPr>
        </p:nvSpPr>
        <p:spPr/>
        <p:txBody>
          <a:bodyPr/>
          <a:lstStyle/>
          <a:p>
            <a:endParaRPr lang="en-US" dirty="0"/>
          </a:p>
        </p:txBody>
      </p:sp>
      <p:sp>
        <p:nvSpPr>
          <p:cNvPr id="1048643" name="Slide Number Placeholder 30"/>
          <p:cNvSpPr>
            <a:spLocks noGrp="1"/>
          </p:cNvSpPr>
          <p:nvPr>
            <p:ph type="sldNum" sz="quarter" idx="12"/>
          </p:nvPr>
        </p:nvSpPr>
        <p:spPr/>
        <p:txBody>
          <a:bodyPr/>
          <a:lstStyle/>
          <a:p>
            <a:fld id="{F0DE6937-BB87-4EF3-9214-7CEED6EC1E9F}" type="slidenum">
              <a:rPr lang="en-US" smtClean="0"/>
              <a:t>‹#›</a:t>
            </a:fld>
            <a:endParaRPr lang="en-US" dirty="0"/>
          </a:p>
        </p:txBody>
      </p:sp>
      <p:sp>
        <p:nvSpPr>
          <p:cNvPr id="1048644"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1048645"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577"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8"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64E91135-2110-4E9E-9EEB-7C8FEA0BCAAE}" type="datetimeFigureOut">
              <a:rPr lang="en-US" smtClean="0"/>
              <a:t>1/8/2025</a:t>
            </a:fld>
            <a:endParaRPr lang="en-US" dirty="0"/>
          </a:p>
        </p:txBody>
      </p:sp>
      <p:sp>
        <p:nvSpPr>
          <p:cNvPr id="1048579"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1048580"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0DE6937-BB87-4EF3-9214-7CEED6EC1E9F}" type="slidenum">
              <a:rPr lang="en-US" smtClean="0"/>
              <a:t>‹#›</a:t>
            </a:fld>
            <a:endParaRPr lang="en-US" dirty="0"/>
          </a:p>
        </p:txBody>
      </p:sp>
      <p:sp>
        <p:nvSpPr>
          <p:cNvPr id="1048581"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1048582"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583"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file:///E:\c\en\us\products\security\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Content Placeholder 2"/>
          <p:cNvSpPr>
            <a:spLocks noGrp="1"/>
          </p:cNvSpPr>
          <p:nvPr>
            <p:ph idx="1"/>
          </p:nvPr>
        </p:nvSpPr>
        <p:spPr>
          <a:xfrm>
            <a:off x="457200" y="1646236"/>
            <a:ext cx="8229600" cy="4983163"/>
          </a:xfrm>
        </p:spPr>
        <p:txBody>
          <a:bodyPr>
            <a:normAutofit lnSpcReduction="10000"/>
          </a:bodyPr>
          <a:lstStyle/>
          <a:p>
            <a:pPr marL="0" indent="0" eaLnBrk="0" hangingPunct="0">
              <a:buNone/>
            </a:pPr>
            <a:r>
              <a:rPr lang="en-US" b="1" dirty="0">
                <a:solidFill>
                  <a:schemeClr val="tx1">
                    <a:lumMod val="95000"/>
                  </a:schemeClr>
                </a:solidFill>
                <a:latin typeface="Times New Roman" pitchFamily="18" charset="0"/>
                <a:cs typeface="Times New Roman" pitchFamily="18" charset="0"/>
              </a:rPr>
              <a:t>             Seminar</a:t>
            </a:r>
          </a:p>
          <a:p>
            <a:pPr marL="0" indent="0" eaLnBrk="0" hangingPunct="0">
              <a:buNone/>
            </a:pPr>
            <a:r>
              <a:rPr lang="en-US" b="1" dirty="0">
                <a:solidFill>
                  <a:schemeClr val="tx1">
                    <a:lumMod val="95000"/>
                  </a:schemeClr>
                </a:solidFill>
                <a:latin typeface="Times New Roman" pitchFamily="18" charset="0"/>
                <a:cs typeface="Times New Roman" pitchFamily="18" charset="0"/>
              </a:rPr>
              <a:t>              On</a:t>
            </a:r>
          </a:p>
          <a:p>
            <a:pPr marL="0" indent="0" eaLnBrk="0" hangingPunct="0">
              <a:buNone/>
            </a:pPr>
            <a:r>
              <a:rPr lang="en-US" b="1" dirty="0">
                <a:latin typeface="Times New Roman" pitchFamily="18" charset="0"/>
                <a:cs typeface="Times New Roman" pitchFamily="18" charset="0"/>
              </a:rPr>
              <a:t>             Phishing</a:t>
            </a:r>
          </a:p>
          <a:p>
            <a:pPr marL="0" indent="0" eaLnBrk="0" hangingPunct="0">
              <a:buNone/>
            </a:pPr>
            <a:r>
              <a:rPr lang="en-US" b="1" dirty="0">
                <a:solidFill>
                  <a:schemeClr val="accent6">
                    <a:lumMod val="40000"/>
                    <a:lumOff val="60000"/>
                  </a:schemeClr>
                </a:solidFill>
                <a:latin typeface="Times New Roman" pitchFamily="18" charset="0"/>
                <a:cs typeface="Times New Roman" pitchFamily="18" charset="0"/>
              </a:rPr>
              <a:t>              </a:t>
            </a:r>
            <a:r>
              <a:rPr lang="en-US" b="1" dirty="0">
                <a:latin typeface="Times New Roman" pitchFamily="18" charset="0"/>
                <a:cs typeface="Times New Roman" pitchFamily="18" charset="0"/>
              </a:rPr>
              <a:t>Attack</a:t>
            </a:r>
            <a:endParaRPr lang="en-US" b="1" dirty="0">
              <a:solidFill>
                <a:srgbClr val="FF000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Presented By:</a:t>
            </a:r>
          </a:p>
          <a:p>
            <a:pPr marL="0" indent="0" algn="ctr">
              <a:buNone/>
            </a:pPr>
            <a:r>
              <a:rPr lang="en-US" dirty="0">
                <a:latin typeface="Times New Roman" pitchFamily="18" charset="0"/>
                <a:cs typeface="Times New Roman" pitchFamily="18" charset="0"/>
              </a:rPr>
              <a:t>   Sai Pavan Baki</a:t>
            </a:r>
            <a:endParaRPr lang="zh-CN" altLang="en-US" dirty="0"/>
          </a:p>
        </p:txBody>
      </p:sp>
      <p:pic>
        <p:nvPicPr>
          <p:cNvPr id="2097152" name="Picture 2"/>
          <p:cNvPicPr>
            <a:picLocks noChangeAspect="1" noChangeArrowheads="1"/>
          </p:cNvPicPr>
          <p:nvPr/>
        </p:nvPicPr>
        <p:blipFill>
          <a:blip r:embed="rId2"/>
          <a:srcRect/>
          <a:stretch>
            <a:fillRect/>
          </a:stretch>
        </p:blipFill>
        <p:spPr bwMode="auto">
          <a:xfrm>
            <a:off x="4114800" y="990600"/>
            <a:ext cx="4114800" cy="3429000"/>
          </a:xfrm>
          <a:prstGeom prst="rect">
            <a:avLst/>
          </a:prstGeom>
          <a:noFill/>
          <a:ln>
            <a:noFill/>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b="1" dirty="0">
                <a:latin typeface="Times New Roman" pitchFamily="18" charset="0"/>
                <a:cs typeface="Times New Roman" pitchFamily="18" charset="0"/>
              </a:rPr>
              <a:t>Types of Phishing:</a:t>
            </a:r>
            <a:endParaRPr lang="en-US" dirty="0"/>
          </a:p>
        </p:txBody>
      </p:sp>
      <p:sp>
        <p:nvSpPr>
          <p:cNvPr id="1048602" name="Content Placeholder 2"/>
          <p:cNvSpPr>
            <a:spLocks noGrp="1"/>
          </p:cNvSpPr>
          <p:nvPr>
            <p:ph idx="1"/>
          </p:nvPr>
        </p:nvSpPr>
        <p:spPr/>
        <p:txBody>
          <a:bodyPr/>
          <a:lstStyle/>
          <a:p>
            <a:pPr marL="514350" indent="-514350">
              <a:buFont typeface="+mj-lt"/>
              <a:buAutoNum type="arabicParenR"/>
            </a:pPr>
            <a:r>
              <a:rPr lang="en-US" b="1" dirty="0">
                <a:latin typeface="Times New Roman" pitchFamily="18" charset="0"/>
                <a:cs typeface="Times New Roman" pitchFamily="18" charset="0"/>
              </a:rPr>
              <a:t>Deceptive phishing</a:t>
            </a:r>
          </a:p>
          <a:p>
            <a:pPr marL="514350" indent="-514350">
              <a:buFont typeface="+mj-lt"/>
              <a:buAutoNum type="arabicParenR"/>
            </a:pPr>
            <a:r>
              <a:rPr lang="en-US" b="1" dirty="0">
                <a:latin typeface="Times New Roman" pitchFamily="18" charset="0"/>
                <a:cs typeface="Times New Roman" pitchFamily="18" charset="0"/>
              </a:rPr>
              <a:t>Spear phishing</a:t>
            </a:r>
          </a:p>
          <a:p>
            <a:pPr marL="514350" indent="-514350">
              <a:buFont typeface="+mj-lt"/>
              <a:buAutoNum type="arabicParenR"/>
            </a:pPr>
            <a:r>
              <a:rPr lang="en-US" b="1" dirty="0">
                <a:latin typeface="Times New Roman" pitchFamily="18" charset="0"/>
                <a:cs typeface="Times New Roman" pitchFamily="18" charset="0"/>
              </a:rPr>
              <a:t>Whaling</a:t>
            </a:r>
          </a:p>
          <a:p>
            <a:pPr marL="514350" indent="-514350">
              <a:buFont typeface="+mj-lt"/>
              <a:buAutoNum type="arabicParenR"/>
            </a:pPr>
            <a:r>
              <a:rPr lang="en-US" b="1" dirty="0">
                <a:latin typeface="Times New Roman" pitchFamily="18" charset="0"/>
                <a:cs typeface="Times New Roman" pitchFamily="18" charset="0"/>
              </a:rPr>
              <a:t>Pharming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b="1" dirty="0">
                <a:latin typeface="Times New Roman" pitchFamily="18" charset="0"/>
                <a:cs typeface="Times New Roman" pitchFamily="18" charset="0"/>
              </a:rPr>
              <a:t>Types of Phishing</a:t>
            </a:r>
          </a:p>
        </p:txBody>
      </p:sp>
      <p:sp>
        <p:nvSpPr>
          <p:cNvPr id="1048604" name="Content Placeholder 2"/>
          <p:cNvSpPr>
            <a:spLocks noGrp="1"/>
          </p:cNvSpPr>
          <p:nvPr>
            <p:ph idx="1"/>
          </p:nvPr>
        </p:nvSpPr>
        <p:spPr/>
        <p:txBody>
          <a:bodyPr>
            <a:normAutofit/>
          </a:bodyPr>
          <a:lstStyle/>
          <a:p>
            <a:pPr marL="514350" indent="-514350">
              <a:buFont typeface="+mj-lt"/>
              <a:buAutoNum type="arabicPeriod"/>
            </a:pPr>
            <a:r>
              <a:rPr lang="en-US" sz="2800" b="1" dirty="0">
                <a:latin typeface="Times New Roman" pitchFamily="18" charset="0"/>
                <a:cs typeface="Times New Roman" pitchFamily="18" charset="0"/>
              </a:rPr>
              <a:t>Deceptive phishing:</a:t>
            </a:r>
          </a:p>
          <a:p>
            <a:pPr>
              <a:buFont typeface="Wingdings" pitchFamily="2" charset="2"/>
              <a:buChar char="Ø"/>
            </a:pPr>
            <a:r>
              <a:rPr lang="en-US" sz="2400" dirty="0">
                <a:latin typeface="Times New Roman" pitchFamily="18" charset="0"/>
                <a:cs typeface="Times New Roman" pitchFamily="18" charset="0"/>
              </a:rPr>
              <a:t>Sending a</a:t>
            </a:r>
            <a:r>
              <a:rPr lang="en-US" sz="2400" dirty="0">
                <a:solidFill>
                  <a:srgbClr val="1D21CD"/>
                </a:solidFill>
                <a:latin typeface="Times New Roman" pitchFamily="18" charset="0"/>
                <a:cs typeface="Times New Roman" pitchFamily="18" charset="0"/>
              </a:rPr>
              <a:t> </a:t>
            </a:r>
            <a:r>
              <a:rPr lang="en-US" sz="2400" dirty="0">
                <a:latin typeface="Times New Roman" pitchFamily="18" charset="0"/>
                <a:cs typeface="Times New Roman" pitchFamily="18" charset="0"/>
              </a:rPr>
              <a:t>deceptive email, in bulk, with a “call to action” that demands the recipient click on a link.</a:t>
            </a:r>
          </a:p>
          <a:p>
            <a:pPr>
              <a:buFont typeface="Wingdings" pitchFamily="2" charset="2"/>
              <a:buChar char="Ø"/>
            </a:pPr>
            <a:r>
              <a:rPr lang="en-US" sz="2400" dirty="0"/>
              <a:t> In this case, an attacker attempts to obtain confidential information from the victims. </a:t>
            </a:r>
          </a:p>
          <a:p>
            <a:pPr>
              <a:buFont typeface="Wingdings" pitchFamily="2" charset="2"/>
              <a:buChar char="Ø"/>
            </a:pPr>
            <a:r>
              <a:rPr lang="en-US" sz="2400" dirty="0"/>
              <a:t>Attackers use the information to steal money or to launch other attacks. </a:t>
            </a:r>
          </a:p>
          <a:p>
            <a:pPr>
              <a:buFont typeface="Wingdings" pitchFamily="2" charset="2"/>
              <a:buChar char="Ø"/>
            </a:pPr>
            <a:r>
              <a:rPr lang="en-US" sz="2400" dirty="0"/>
              <a:t>E.g  A fake email from a bank asking you to click a link and verify your account details. </a:t>
            </a:r>
            <a:endParaRPr lang="en-US" sz="2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b="1" dirty="0">
                <a:latin typeface="Times New Roman" pitchFamily="18" charset="0"/>
                <a:cs typeface="Times New Roman" pitchFamily="18" charset="0"/>
              </a:rPr>
              <a:t>Types of Phishing</a:t>
            </a:r>
          </a:p>
        </p:txBody>
      </p:sp>
      <p:sp>
        <p:nvSpPr>
          <p:cNvPr id="1048606" name="Content Placeholder 2"/>
          <p:cNvSpPr>
            <a:spLocks noGrp="1"/>
          </p:cNvSpPr>
          <p:nvPr>
            <p:ph idx="1"/>
          </p:nvPr>
        </p:nvSpPr>
        <p:spPr/>
        <p:txBody>
          <a:bodyPr>
            <a:normAutofit/>
          </a:bodyPr>
          <a:lstStyle/>
          <a:p>
            <a:pPr marL="0" indent="0">
              <a:buClr>
                <a:srgbClr val="8989FF"/>
              </a:buClr>
              <a:buSzPct val="70000"/>
              <a:buNone/>
            </a:pPr>
            <a:r>
              <a:rPr lang="en-US" sz="2400" b="1" dirty="0">
                <a:latin typeface="Times New Roman" pitchFamily="18" charset="0"/>
                <a:cs typeface="Times New Roman" pitchFamily="18" charset="0"/>
              </a:rPr>
              <a:t>2. Spear phishing:</a:t>
            </a:r>
          </a:p>
          <a:p>
            <a:pPr>
              <a:buClr>
                <a:srgbClr val="8989FF"/>
              </a:buClr>
              <a:buSzPct val="70000"/>
              <a:buFont typeface="Wingdings" pitchFamily="2" charset="2"/>
              <a:buChar char="§"/>
            </a:pPr>
            <a:r>
              <a:rPr lang="en-US" sz="2400" dirty="0"/>
              <a:t>Spear phishing targets specific individuals instead of a wide group of people.</a:t>
            </a:r>
          </a:p>
          <a:p>
            <a:pPr>
              <a:buClr>
                <a:srgbClr val="8989FF"/>
              </a:buClr>
              <a:buSzPct val="70000"/>
              <a:buFont typeface="Wingdings" pitchFamily="2" charset="2"/>
              <a:buChar char="§"/>
            </a:pPr>
            <a:r>
              <a:rPr lang="en-US" sz="2400" dirty="0"/>
              <a:t> Attackers often research their victims on social media and other sites. </a:t>
            </a:r>
          </a:p>
          <a:p>
            <a:pPr>
              <a:buClr>
                <a:srgbClr val="8989FF"/>
              </a:buClr>
              <a:buSzPct val="70000"/>
              <a:buFont typeface="Wingdings" pitchFamily="2" charset="2"/>
              <a:buChar char="§"/>
            </a:pPr>
            <a:r>
              <a:rPr lang="en-US" sz="2400" dirty="0"/>
              <a:t>That way, they can customize their communications and appear more authentic. </a:t>
            </a:r>
          </a:p>
          <a:p>
            <a:pPr>
              <a:buClr>
                <a:srgbClr val="8989FF"/>
              </a:buClr>
              <a:buSzPct val="70000"/>
              <a:buFont typeface="Wingdings" pitchFamily="2" charset="2"/>
              <a:buChar char="§"/>
            </a:pPr>
            <a:r>
              <a:rPr lang="en-US" sz="2400" dirty="0"/>
              <a:t>Spear phishing is often the first step used to penetrate a company’s defenses and carry out a targeted attack.</a:t>
            </a:r>
            <a:endParaRPr lang="en-US" sz="2400" b="1" i="1" dirty="0">
              <a:solidFill>
                <a:srgbClr val="1D21CD"/>
              </a:solidFill>
              <a:latin typeface="Palatino Linotype" pitchFamily="18" charset="0"/>
            </a:endParaRPr>
          </a:p>
          <a:p>
            <a:pPr lvl="1">
              <a:buClr>
                <a:srgbClr val="8989FF"/>
              </a:buClr>
              <a:buSzPct val="75000"/>
              <a:buNone/>
            </a:pPr>
            <a:endParaRPr lang="en-US" sz="2000" b="1" i="1" dirty="0">
              <a:solidFill>
                <a:srgbClr val="1D21CD"/>
              </a:solidFill>
              <a:latin typeface="Palatino Linotype"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a:latin typeface="Times New Roman" pitchFamily="18" charset="0"/>
                <a:cs typeface="Times New Roman" pitchFamily="18" charset="0"/>
              </a:rPr>
              <a:t>Types of Phishing</a:t>
            </a:r>
          </a:p>
        </p:txBody>
      </p:sp>
      <p:sp>
        <p:nvSpPr>
          <p:cNvPr id="1048608" name="Content Placeholder 2"/>
          <p:cNvSpPr>
            <a:spLocks noGrp="1"/>
          </p:cNvSpPr>
          <p:nvPr>
            <p:ph idx="1"/>
          </p:nvPr>
        </p:nvSpPr>
        <p:spPr/>
        <p:txBody>
          <a:bodyPr>
            <a:normAutofit fontScale="96875" lnSpcReduction="10000"/>
          </a:bodyPr>
          <a:lstStyle/>
          <a:p>
            <a:pPr marL="0" indent="0">
              <a:buNone/>
            </a:pPr>
            <a:r>
              <a:rPr lang="en-US" b="1" dirty="0"/>
              <a:t>3.Whaling:</a:t>
            </a:r>
          </a:p>
          <a:p>
            <a:pPr>
              <a:buFont typeface="Wingdings" pitchFamily="2" charset="2"/>
              <a:buChar char="Ø"/>
            </a:pPr>
            <a:r>
              <a:rPr lang="en-US" dirty="0"/>
              <a:t>When attackers go after a “big fish” like a CEO, it’s called whaling. </a:t>
            </a:r>
          </a:p>
          <a:p>
            <a:pPr>
              <a:buFont typeface="Wingdings" pitchFamily="2" charset="2"/>
              <a:buChar char="Ø"/>
            </a:pPr>
            <a:r>
              <a:rPr lang="en-US" dirty="0"/>
              <a:t>These attackers often spend considerable time profiling the target to find the opportune moment and means of stealing login credentials. </a:t>
            </a:r>
          </a:p>
          <a:p>
            <a:pPr>
              <a:buFont typeface="Wingdings" pitchFamily="2" charset="2"/>
              <a:buChar char="Ø"/>
            </a:pPr>
            <a:r>
              <a:rPr lang="en-US" dirty="0"/>
              <a:t>Whaling is of particular concern because high-level executives are able to access a great deal of company information.</a:t>
            </a:r>
            <a:endParaRPr lang="en-US" b="1" dirty="0"/>
          </a:p>
          <a:p>
            <a:pPr marL="0" indent="0">
              <a:buNone/>
            </a:pPr>
            <a:endParaRPr lang="en-US" b="1"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b="1" dirty="0">
                <a:latin typeface="Times New Roman" pitchFamily="18" charset="0"/>
                <a:cs typeface="Times New Roman" pitchFamily="18" charset="0"/>
              </a:rPr>
              <a:t>Types of Phishing</a:t>
            </a:r>
            <a:endParaRPr lang="en-US" dirty="0"/>
          </a:p>
        </p:txBody>
      </p:sp>
      <p:sp>
        <p:nvSpPr>
          <p:cNvPr id="1048610" name="Content Placeholder 2"/>
          <p:cNvSpPr>
            <a:spLocks noGrp="1"/>
          </p:cNvSpPr>
          <p:nvPr>
            <p:ph idx="1"/>
          </p:nvPr>
        </p:nvSpPr>
        <p:spPr/>
        <p:txBody>
          <a:bodyPr>
            <a:normAutofit fontScale="98125" lnSpcReduction="10000"/>
          </a:bodyPr>
          <a:lstStyle/>
          <a:p>
            <a:pPr marL="0" indent="0">
              <a:buNone/>
            </a:pPr>
            <a:r>
              <a:rPr lang="en-US" b="1" dirty="0"/>
              <a:t>4.Pharming</a:t>
            </a:r>
          </a:p>
          <a:p>
            <a:r>
              <a:rPr lang="en-US" dirty="0"/>
              <a:t>Similar  to phishing, pharming sends users to a fraudulent website that appears to be legitimate. </a:t>
            </a:r>
          </a:p>
          <a:p>
            <a:r>
              <a:rPr lang="en-US" dirty="0"/>
              <a:t>However, in this case, victims do not even have to click a malicious link to be taken to the bogus site. </a:t>
            </a:r>
          </a:p>
          <a:p>
            <a:r>
              <a:rPr lang="en-US" dirty="0"/>
              <a:t>Attackers can infect either the user’s computer or the website’s DNS server and redirect the user to a fake site even if the correct URL is typed 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What  are THE LIMITATIONS of phishing attacks?</a:t>
            </a:r>
            <a:endParaRPr lang="en-US" dirty="0">
              <a:latin typeface="Times New Roman" pitchFamily="18" charset="0"/>
              <a:cs typeface="Times New Roman" pitchFamily="18" charset="0"/>
            </a:endParaRPr>
          </a:p>
        </p:txBody>
      </p:sp>
      <p:sp>
        <p:nvSpPr>
          <p:cNvPr id="1048612" name="Content Placeholder 2"/>
          <p:cNvSpPr>
            <a:spLocks noGrp="1"/>
          </p:cNvSpPr>
          <p:nvPr>
            <p:ph idx="1"/>
          </p:nvPr>
        </p:nvSpPr>
        <p:spPr/>
        <p:txBody>
          <a:bodyPr/>
          <a:lstStyle/>
          <a:p>
            <a:r>
              <a:rPr lang="en-US" dirty="0">
                <a:latin typeface="Times New Roman" pitchFamily="18" charset="0"/>
                <a:cs typeface="Times New Roman" pitchFamily="18" charset="0"/>
              </a:rPr>
              <a:t>Sometimes attackers are satisfied with getting a victim’s credit card information or other personal data for financial gain. </a:t>
            </a:r>
          </a:p>
          <a:p>
            <a:r>
              <a:rPr lang="en-US" dirty="0">
                <a:latin typeface="Times New Roman" pitchFamily="18" charset="0"/>
                <a:cs typeface="Times New Roman" pitchFamily="18" charset="0"/>
              </a:rPr>
              <a:t>Other times, phishing emails  are sent to obtain employee login information or other details for use in an advanced attack against a specific company. </a:t>
            </a:r>
          </a:p>
          <a:p>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normAutofit fontScale="90000"/>
          </a:bodyPr>
          <a:lstStyle/>
          <a:p>
            <a:r>
              <a:rPr lang="en-US" b="1" dirty="0"/>
              <a:t>How do I protect against phishing attacks?</a:t>
            </a:r>
            <a:endParaRPr lang="en-US" dirty="0"/>
          </a:p>
        </p:txBody>
      </p:sp>
      <p:sp>
        <p:nvSpPr>
          <p:cNvPr id="1048614" name="Content Placeholder 2"/>
          <p:cNvSpPr>
            <a:spLocks noGrp="1"/>
          </p:cNvSpPr>
          <p:nvPr>
            <p:ph idx="1"/>
          </p:nvPr>
        </p:nvSpPr>
        <p:spPr/>
        <p:txBody>
          <a:bodyPr>
            <a:normAutofit fontScale="86250"/>
          </a:bodyPr>
          <a:lstStyle/>
          <a:p>
            <a:pPr marL="0" indent="0">
              <a:buNone/>
            </a:pPr>
            <a:r>
              <a:rPr lang="en-US" b="1" dirty="0"/>
              <a:t>1.User education</a:t>
            </a:r>
          </a:p>
          <a:p>
            <a:r>
              <a:rPr lang="en-US" dirty="0"/>
              <a:t>One way to protect your organization from phishing is user education.</a:t>
            </a:r>
          </a:p>
          <a:p>
            <a:r>
              <a:rPr lang="en-US" dirty="0"/>
              <a:t> Education should involve all employees. </a:t>
            </a:r>
          </a:p>
          <a:p>
            <a:r>
              <a:rPr lang="en-US" dirty="0"/>
              <a:t>High-level executives are often a target Teach them how to recognize a phishing email and what to do when they receive one.</a:t>
            </a:r>
          </a:p>
          <a:p>
            <a:r>
              <a:rPr lang="en-US" dirty="0"/>
              <a:t> Simulation exercises are also key for assessing how your employees react to a staged phishing attack.</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Content Placeholder 2"/>
          <p:cNvSpPr>
            <a:spLocks noGrp="1"/>
          </p:cNvSpPr>
          <p:nvPr>
            <p:ph idx="1"/>
          </p:nvPr>
        </p:nvSpPr>
        <p:spPr>
          <a:xfrm>
            <a:off x="609600" y="1295400"/>
            <a:ext cx="8229600" cy="4389120"/>
          </a:xfrm>
        </p:spPr>
        <p:txBody>
          <a:bodyPr>
            <a:normAutofit fontScale="86250"/>
          </a:bodyPr>
          <a:lstStyle/>
          <a:p>
            <a:pPr marL="0" indent="0">
              <a:buNone/>
            </a:pPr>
            <a:r>
              <a:rPr lang="en-US" b="1" dirty="0"/>
              <a:t>2.Security technology</a:t>
            </a:r>
          </a:p>
          <a:p>
            <a:r>
              <a:rPr lang="en-US" dirty="0"/>
              <a:t>No single cyber security technology can prevent phishing attacks.</a:t>
            </a:r>
          </a:p>
          <a:p>
            <a:r>
              <a:rPr lang="en-US" dirty="0"/>
              <a:t> Instead, organizations must take a layered approach to reduce the number of attacks and lessen their impact when they do occur.</a:t>
            </a:r>
          </a:p>
          <a:p>
            <a:r>
              <a:rPr lang="en-US" dirty="0"/>
              <a:t> </a:t>
            </a:r>
            <a:r>
              <a:rPr lang="en-US" dirty="0">
                <a:hlinkClick r:id="rId2" action="ppaction://hlinkfile"/>
              </a:rPr>
              <a:t>Network security technologies</a:t>
            </a:r>
            <a:r>
              <a:rPr lang="en-US" dirty="0"/>
              <a:t> that should be implemented include email and web security, malware protection, user behavior monitoring, and access control.</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b="1" dirty="0">
                <a:latin typeface="Times New Roman" pitchFamily="18" charset="0"/>
                <a:cs typeface="Times New Roman" pitchFamily="18" charset="0"/>
              </a:rPr>
              <a:t>Causes of Phishing</a:t>
            </a:r>
          </a:p>
        </p:txBody>
      </p:sp>
      <p:sp>
        <p:nvSpPr>
          <p:cNvPr id="1048617" name="Content Placeholder 2"/>
          <p:cNvSpPr>
            <a:spLocks noGrp="1"/>
          </p:cNvSpPr>
          <p:nvPr>
            <p:ph idx="1"/>
          </p:nvPr>
        </p:nvSpPr>
        <p:spPr/>
        <p:txBody>
          <a:bodyPr>
            <a:normAutofit lnSpcReduction="10000"/>
          </a:bodyPr>
          <a:lstStyle/>
          <a:p>
            <a:pPr>
              <a:buClr>
                <a:srgbClr val="8989FF"/>
              </a:buClr>
              <a:buSzPct val="70000"/>
              <a:buFont typeface="Wingdings" pitchFamily="2" charset="2"/>
              <a:buChar char="§"/>
            </a:pPr>
            <a:r>
              <a:rPr lang="en-US" sz="3000" dirty="0">
                <a:latin typeface="Times New Roman" pitchFamily="18" charset="0"/>
                <a:cs typeface="Times New Roman" pitchFamily="18" charset="0"/>
              </a:rPr>
              <a:t>Misleading e-mails</a:t>
            </a:r>
          </a:p>
          <a:p>
            <a:pPr>
              <a:buClr>
                <a:srgbClr val="8989FF"/>
              </a:buClr>
              <a:buSzPct val="70000"/>
              <a:buFont typeface="Wingdings" pitchFamily="2" charset="2"/>
              <a:buChar char="§"/>
            </a:pPr>
            <a:r>
              <a:rPr lang="en-US" sz="3000" dirty="0">
                <a:latin typeface="Times New Roman" pitchFamily="18" charset="0"/>
                <a:cs typeface="Times New Roman" pitchFamily="18" charset="0"/>
              </a:rPr>
              <a:t>No check of source address</a:t>
            </a:r>
          </a:p>
          <a:p>
            <a:pPr>
              <a:buClr>
                <a:srgbClr val="8989FF"/>
              </a:buClr>
              <a:buSzPct val="70000"/>
              <a:buFont typeface="Wingdings" pitchFamily="2" charset="2"/>
              <a:buChar char="§"/>
            </a:pPr>
            <a:r>
              <a:rPr lang="en-US" sz="3000" dirty="0">
                <a:latin typeface="Times New Roman" pitchFamily="18" charset="0"/>
                <a:cs typeface="Times New Roman" pitchFamily="18" charset="0"/>
              </a:rPr>
              <a:t>Vulnerability in browsers</a:t>
            </a:r>
          </a:p>
          <a:p>
            <a:pPr>
              <a:buClr>
                <a:srgbClr val="8989FF"/>
              </a:buClr>
              <a:buSzPct val="70000"/>
              <a:buFont typeface="Wingdings" pitchFamily="2" charset="2"/>
              <a:buChar char="§"/>
            </a:pPr>
            <a:r>
              <a:rPr lang="en-US" sz="3000" dirty="0">
                <a:latin typeface="Times New Roman" pitchFamily="18" charset="0"/>
                <a:cs typeface="Times New Roman" pitchFamily="18" charset="0"/>
              </a:rPr>
              <a:t>No strong authentication at websites of banks and financial institutions</a:t>
            </a:r>
          </a:p>
          <a:p>
            <a:pPr>
              <a:buClr>
                <a:srgbClr val="8989FF"/>
              </a:buClr>
              <a:buSzPct val="70000"/>
              <a:buFont typeface="Wingdings" pitchFamily="2" charset="2"/>
              <a:buChar char="§"/>
            </a:pPr>
            <a:r>
              <a:rPr lang="en-US" sz="3000" dirty="0">
                <a:latin typeface="Times New Roman" pitchFamily="18" charset="0"/>
                <a:cs typeface="Times New Roman" pitchFamily="18" charset="0"/>
              </a:rPr>
              <a:t>Limited use of digital signatures</a:t>
            </a:r>
          </a:p>
          <a:p>
            <a:pPr>
              <a:buClr>
                <a:srgbClr val="8989FF"/>
              </a:buClr>
              <a:buSzPct val="70000"/>
              <a:buFont typeface="Wingdings" pitchFamily="2" charset="2"/>
              <a:buChar char="§"/>
            </a:pPr>
            <a:r>
              <a:rPr lang="en-US" sz="3000" dirty="0">
                <a:latin typeface="Times New Roman" pitchFamily="18" charset="0"/>
                <a:cs typeface="Times New Roman" pitchFamily="18" charset="0"/>
              </a:rPr>
              <a:t>Non-availability of secure desktop tools</a:t>
            </a:r>
          </a:p>
          <a:p>
            <a:pPr>
              <a:buClr>
                <a:srgbClr val="8989FF"/>
              </a:buClr>
              <a:buSzPct val="70000"/>
              <a:buFont typeface="Wingdings" pitchFamily="2" charset="2"/>
              <a:buChar char="§"/>
            </a:pPr>
            <a:r>
              <a:rPr lang="en-US" sz="3000" dirty="0">
                <a:latin typeface="Times New Roman" pitchFamily="18" charset="0"/>
                <a:cs typeface="Times New Roman" pitchFamily="18" charset="0"/>
              </a:rPr>
              <a:t>Lack of user awareness</a:t>
            </a:r>
          </a:p>
          <a:p>
            <a:pPr>
              <a:buClr>
                <a:srgbClr val="8989FF"/>
              </a:buClr>
              <a:buSzPct val="70000"/>
              <a:buFont typeface="Wingdings" pitchFamily="2" charset="2"/>
              <a:buChar char="§"/>
            </a:pPr>
            <a:r>
              <a:rPr lang="en-US" sz="3000" dirty="0">
                <a:latin typeface="Times New Roman" pitchFamily="18" charset="0"/>
                <a:cs typeface="Times New Roman" pitchFamily="18" charset="0"/>
              </a:rPr>
              <a:t>Vulnerability in applications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b="1" dirty="0">
                <a:latin typeface="Times New Roman" pitchFamily="18" charset="0"/>
                <a:cs typeface="Times New Roman" pitchFamily="18" charset="0"/>
              </a:rPr>
              <a:t>Effects of Phishing</a:t>
            </a:r>
          </a:p>
        </p:txBody>
      </p:sp>
      <p:sp>
        <p:nvSpPr>
          <p:cNvPr id="1048619" name="Content Placeholder 2"/>
          <p:cNvSpPr>
            <a:spLocks noGrp="1"/>
          </p:cNvSpPr>
          <p:nvPr>
            <p:ph idx="1"/>
          </p:nvPr>
        </p:nvSpPr>
        <p:spPr/>
        <p:txBody>
          <a:bodyPr>
            <a:normAutofit/>
          </a:bodyPr>
          <a:lstStyle/>
          <a:p>
            <a:pPr>
              <a:buClr>
                <a:srgbClr val="8989FF"/>
              </a:buClr>
              <a:buSzPct val="70000"/>
              <a:buFont typeface="Wingdings" pitchFamily="2" charset="2"/>
              <a:buChar char="§"/>
            </a:pPr>
            <a:r>
              <a:rPr lang="en-US" sz="2800" dirty="0">
                <a:latin typeface="Times New Roman" pitchFamily="18" charset="0"/>
                <a:cs typeface="Times New Roman" pitchFamily="18" charset="0"/>
              </a:rPr>
              <a:t>Internet fraud </a:t>
            </a:r>
          </a:p>
          <a:p>
            <a:pPr>
              <a:buClr>
                <a:srgbClr val="8989FF"/>
              </a:buClr>
              <a:buSzPct val="70000"/>
              <a:buFont typeface="Wingdings" pitchFamily="2" charset="2"/>
              <a:buChar char="§"/>
            </a:pPr>
            <a:r>
              <a:rPr lang="en-US" sz="2800" dirty="0">
                <a:latin typeface="Times New Roman" pitchFamily="18" charset="0"/>
                <a:cs typeface="Times New Roman" pitchFamily="18" charset="0"/>
              </a:rPr>
              <a:t>Identity theft</a:t>
            </a:r>
          </a:p>
          <a:p>
            <a:pPr>
              <a:buClr>
                <a:srgbClr val="8989FF"/>
              </a:buClr>
              <a:buSzPct val="70000"/>
              <a:buFont typeface="Wingdings" pitchFamily="2" charset="2"/>
              <a:buChar char="§"/>
            </a:pPr>
            <a:r>
              <a:rPr lang="en-US" sz="2800" dirty="0">
                <a:latin typeface="Times New Roman" pitchFamily="18" charset="0"/>
                <a:cs typeface="Times New Roman" pitchFamily="18" charset="0"/>
              </a:rPr>
              <a:t>Financial loss to the original institutions</a:t>
            </a:r>
          </a:p>
          <a:p>
            <a:pPr>
              <a:buClr>
                <a:srgbClr val="8989FF"/>
              </a:buClr>
              <a:buSzPct val="70000"/>
              <a:buFont typeface="Wingdings" pitchFamily="2" charset="2"/>
              <a:buChar char="§"/>
            </a:pPr>
            <a:r>
              <a:rPr lang="en-US" sz="2800" dirty="0">
                <a:latin typeface="Times New Roman" pitchFamily="18" charset="0"/>
                <a:cs typeface="Times New Roman" pitchFamily="18" charset="0"/>
              </a:rPr>
              <a:t>Difficulties in Law Enforcement Investigations</a:t>
            </a:r>
          </a:p>
          <a:p>
            <a:pPr>
              <a:buClr>
                <a:srgbClr val="8989FF"/>
              </a:buClr>
              <a:buSzPct val="70000"/>
              <a:buFont typeface="Wingdings" pitchFamily="2" charset="2"/>
              <a:buChar char="§"/>
            </a:pPr>
            <a:r>
              <a:rPr lang="en-US" sz="2800" dirty="0">
                <a:latin typeface="Times New Roman" pitchFamily="18" charset="0"/>
                <a:cs typeface="Times New Roman" pitchFamily="18" charset="0"/>
              </a:rPr>
              <a:t>Erosion of Public Trust in the Internet.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b="1" dirty="0">
                <a:latin typeface="Times New Roman" pitchFamily="18" charset="0"/>
                <a:cs typeface="Times New Roman" pitchFamily="18" charset="0"/>
              </a:rPr>
              <a:t>Contents</a:t>
            </a:r>
          </a:p>
        </p:txBody>
      </p:sp>
      <p:sp>
        <p:nvSpPr>
          <p:cNvPr id="1048591" name="Content Placeholder 2"/>
          <p:cNvSpPr>
            <a:spLocks noGrp="1"/>
          </p:cNvSpPr>
          <p:nvPr>
            <p:ph idx="1"/>
          </p:nvPr>
        </p:nvSpPr>
        <p:spPr/>
        <p:txBody>
          <a:bodyPr>
            <a:normAutofit fontScale="47500" lnSpcReduction="20000"/>
          </a:bodyPr>
          <a:lstStyle/>
          <a:p>
            <a:r>
              <a:rPr lang="en-US" sz="5100" dirty="0">
                <a:latin typeface="Times New Roman" pitchFamily="18" charset="0"/>
                <a:cs typeface="Times New Roman" pitchFamily="18" charset="0"/>
              </a:rPr>
              <a:t>Introduction</a:t>
            </a:r>
          </a:p>
          <a:p>
            <a:r>
              <a:rPr lang="en-US" sz="5100" dirty="0">
                <a:latin typeface="Times New Roman" pitchFamily="18" charset="0"/>
                <a:cs typeface="Times New Roman" pitchFamily="18" charset="0"/>
              </a:rPr>
              <a:t>What is Phishing </a:t>
            </a:r>
          </a:p>
          <a:p>
            <a:r>
              <a:rPr lang="en-US" sz="5100" dirty="0">
                <a:latin typeface="Times New Roman" pitchFamily="18" charset="0"/>
                <a:cs typeface="Times New Roman" pitchFamily="18" charset="0"/>
              </a:rPr>
              <a:t>How does phishing work?</a:t>
            </a:r>
          </a:p>
          <a:p>
            <a:r>
              <a:rPr lang="en-US" sz="5100" dirty="0">
                <a:latin typeface="Times New Roman" pitchFamily="18" charset="0"/>
                <a:cs typeface="Times New Roman" pitchFamily="18" charset="0"/>
              </a:rPr>
              <a:t>What are </a:t>
            </a:r>
            <a:r>
              <a:rPr lang="en-US" sz="5100">
                <a:latin typeface="Times New Roman" pitchFamily="18" charset="0"/>
                <a:cs typeface="Times New Roman" pitchFamily="18" charset="0"/>
              </a:rPr>
              <a:t>the limitations </a:t>
            </a:r>
            <a:r>
              <a:rPr lang="en-US" sz="5100" dirty="0">
                <a:latin typeface="Times New Roman" pitchFamily="18" charset="0"/>
                <a:cs typeface="Times New Roman" pitchFamily="18" charset="0"/>
              </a:rPr>
              <a:t>of phishing attacks?</a:t>
            </a:r>
          </a:p>
          <a:p>
            <a:r>
              <a:rPr lang="en-US" sz="5100" dirty="0">
                <a:latin typeface="Times New Roman" pitchFamily="18" charset="0"/>
                <a:cs typeface="Times New Roman" pitchFamily="18" charset="0"/>
              </a:rPr>
              <a:t>Phishing Examples</a:t>
            </a:r>
          </a:p>
          <a:p>
            <a:r>
              <a:rPr lang="en-US" sz="5100" dirty="0">
                <a:latin typeface="Times New Roman" pitchFamily="18" charset="0"/>
                <a:cs typeface="Times New Roman" pitchFamily="18" charset="0"/>
              </a:rPr>
              <a:t>Types of Phishing</a:t>
            </a:r>
          </a:p>
          <a:p>
            <a:r>
              <a:rPr lang="en-US" sz="5100" dirty="0"/>
              <a:t>The different flavor of Phishing attack</a:t>
            </a:r>
            <a:endParaRPr lang="en-US" sz="5100" dirty="0">
              <a:latin typeface="Times New Roman" pitchFamily="18" charset="0"/>
              <a:cs typeface="Times New Roman" pitchFamily="18" charset="0"/>
            </a:endParaRPr>
          </a:p>
          <a:p>
            <a:r>
              <a:rPr lang="en-US" sz="5100" dirty="0">
                <a:latin typeface="Times New Roman" pitchFamily="18" charset="0"/>
                <a:cs typeface="Times New Roman" pitchFamily="18" charset="0"/>
              </a:rPr>
              <a:t>How do I protect against phishing attacks?</a:t>
            </a:r>
          </a:p>
          <a:p>
            <a:r>
              <a:rPr lang="en-US" sz="5100" dirty="0">
                <a:latin typeface="Times New Roman" pitchFamily="18" charset="0"/>
                <a:cs typeface="Times New Roman" pitchFamily="18" charset="0"/>
              </a:rPr>
              <a:t>Causes of Phishing</a:t>
            </a:r>
          </a:p>
          <a:p>
            <a:r>
              <a:rPr lang="en-US" sz="5100" dirty="0">
                <a:latin typeface="Times New Roman" pitchFamily="18" charset="0"/>
                <a:cs typeface="Times New Roman" pitchFamily="18" charset="0"/>
              </a:rPr>
              <a:t>Effects of Phishing</a:t>
            </a:r>
          </a:p>
          <a:p>
            <a:r>
              <a:rPr lang="en-US" sz="5100" dirty="0">
                <a:latin typeface="Times New Roman" pitchFamily="18" charset="0"/>
                <a:cs typeface="Times New Roman" pitchFamily="18" charset="0"/>
              </a:rPr>
              <a:t>Conclusion</a:t>
            </a:r>
          </a:p>
          <a:p>
            <a:r>
              <a:rPr lang="en-US" sz="5100" dirty="0">
                <a:latin typeface="Times New Roman" pitchFamily="18" charset="0"/>
                <a:cs typeface="Times New Roman" pitchFamily="18" charset="0"/>
              </a:rPr>
              <a:t>Reference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GB" b="1" dirty="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1048621" name="Content Placeholder 2"/>
          <p:cNvSpPr>
            <a:spLocks noGrp="1"/>
          </p:cNvSpPr>
          <p:nvPr>
            <p:ph idx="1"/>
          </p:nvPr>
        </p:nvSpPr>
        <p:spPr/>
        <p:txBody>
          <a:bodyPr>
            <a:normAutofit/>
          </a:bodyPr>
          <a:lstStyle/>
          <a:p>
            <a:r>
              <a:rPr lang="en-GB" sz="2800" dirty="0">
                <a:latin typeface="Times New Roman" pitchFamily="18" charset="0"/>
                <a:cs typeface="Times New Roman" pitchFamily="18" charset="0"/>
              </a:rPr>
              <a:t>No single technology will completely stop phishing. </a:t>
            </a:r>
          </a:p>
          <a:p>
            <a:r>
              <a:rPr lang="en-GB" sz="2800" dirty="0">
                <a:latin typeface="Times New Roman" pitchFamily="18" charset="0"/>
                <a:cs typeface="Times New Roman" pitchFamily="18" charset="0"/>
              </a:rPr>
              <a:t>However, a combination of good organization and practice, proper application of current technologies, and improvements in security technology has the potential to drastically reduce the prevalence of phishing and the losses suffered from it. </a:t>
            </a:r>
            <a:endParaRPr lang="en-US" sz="28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b="1" dirty="0">
                <a:latin typeface="Times New Roman" pitchFamily="18" charset="0"/>
                <a:cs typeface="Times New Roman" pitchFamily="18" charset="0"/>
              </a:rPr>
              <a:t>Reference</a:t>
            </a:r>
          </a:p>
        </p:txBody>
      </p:sp>
      <p:sp>
        <p:nvSpPr>
          <p:cNvPr id="1048623" name="Content Placeholder 2"/>
          <p:cNvSpPr>
            <a:spLocks noGrp="1"/>
          </p:cNvSpPr>
          <p:nvPr>
            <p:ph idx="1"/>
          </p:nvPr>
        </p:nvSpPr>
        <p:spPr>
          <a:xfrm>
            <a:off x="457200" y="1882775"/>
            <a:ext cx="8229600" cy="4572000"/>
          </a:xfrm>
        </p:spPr>
        <p:txBody>
          <a:bodyPr/>
          <a:lstStyle/>
          <a:p>
            <a:r>
              <a:rPr lang="en-US" dirty="0">
                <a:latin typeface="Times New Roman" pitchFamily="18" charset="0"/>
                <a:cs typeface="Times New Roman" pitchFamily="18" charset="0"/>
                <a:hlinkClick r:id="rId2"/>
              </a:rPr>
              <a:t>www.google.com</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hlinkClick r:id="rId3"/>
              </a:rPr>
              <a:t>www.wikipedia.com</a:t>
            </a:r>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Content Placeholder 2"/>
          <p:cNvSpPr>
            <a:spLocks noGrp="1"/>
          </p:cNvSpPr>
          <p:nvPr>
            <p:ph idx="1"/>
          </p:nvPr>
        </p:nvSpPr>
        <p:spPr>
          <a:xfrm>
            <a:off x="457200" y="1882775"/>
            <a:ext cx="8229600" cy="4670425"/>
          </a:xfrm>
        </p:spPr>
        <p:txBody>
          <a:bodyPr>
            <a:normAutofit/>
          </a:bodyPr>
          <a:lstStyle/>
          <a:p>
            <a:endParaRPr lang="en-US" dirty="0"/>
          </a:p>
          <a:p>
            <a:endParaRPr lang="en-US" dirty="0"/>
          </a:p>
          <a:p>
            <a:endParaRPr lang="en-US" dirty="0"/>
          </a:p>
          <a:p>
            <a:pPr algn="ctr">
              <a:buFont typeface="Wingdings 2" pitchFamily="18" charset="2"/>
              <a:buNone/>
            </a:pPr>
            <a:r>
              <a:rPr lang="en-US" sz="9600" dirty="0"/>
              <a:t>                              </a:t>
            </a:r>
          </a:p>
        </p:txBody>
      </p:sp>
      <p:pic>
        <p:nvPicPr>
          <p:cNvPr id="2097159" name="Picture 2"/>
          <p:cNvPicPr>
            <a:picLocks noChangeAspect="1" noChangeArrowheads="1"/>
          </p:cNvPicPr>
          <p:nvPr/>
        </p:nvPicPr>
        <p:blipFill>
          <a:blip r:embed="rId2"/>
          <a:srcRect/>
          <a:stretch>
            <a:fillRect/>
          </a:stretch>
        </p:blipFill>
        <p:spPr bwMode="auto">
          <a:xfrm>
            <a:off x="304800" y="1364341"/>
            <a:ext cx="8530451" cy="4791075"/>
          </a:xfrm>
          <a:prstGeom prst="rect">
            <a:avLst/>
          </a:prstGeom>
          <a:noFill/>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b="1" dirty="0">
                <a:latin typeface="Times New Roman" pitchFamily="18" charset="0"/>
                <a:cs typeface="Times New Roman" pitchFamily="18" charset="0"/>
              </a:rPr>
              <a:t>Introduction</a:t>
            </a:r>
          </a:p>
        </p:txBody>
      </p:sp>
      <p:sp>
        <p:nvSpPr>
          <p:cNvPr id="1048593" name="Content Placeholder 2"/>
          <p:cNvSpPr>
            <a:spLocks noGrp="1"/>
          </p:cNvSpPr>
          <p:nvPr>
            <p:ph idx="1"/>
          </p:nvPr>
        </p:nvSpPr>
        <p:spPr/>
        <p:txBody>
          <a:bodyPr>
            <a:normAutofit fontScale="93750" lnSpcReduction="10000"/>
          </a:bodyPr>
          <a:lstStyle/>
          <a:p>
            <a:r>
              <a:rPr lang="en-US" dirty="0">
                <a:latin typeface="Times New Roman" pitchFamily="18" charset="0"/>
                <a:cs typeface="Times New Roman" pitchFamily="18" charset="0"/>
              </a:rPr>
              <a:t>Phishing is the most powerful and popular attack for</a:t>
            </a:r>
          </a:p>
          <a:p>
            <a:pPr marL="0" indent="0">
              <a:buNone/>
            </a:pPr>
            <a:r>
              <a:rPr lang="en-US" dirty="0">
                <a:latin typeface="Times New Roman" pitchFamily="18" charset="0"/>
                <a:cs typeface="Times New Roman" pitchFamily="18" charset="0"/>
              </a:rPr>
              <a:t>    hacking into emails and web accounts. </a:t>
            </a:r>
          </a:p>
          <a:p>
            <a:r>
              <a:rPr lang="en-US" dirty="0">
                <a:latin typeface="Times New Roman" pitchFamily="18" charset="0"/>
                <a:cs typeface="Times New Roman" pitchFamily="18" charset="0"/>
              </a:rPr>
              <a:t>Cyber criminals use this attack to hack into bank accounts, Facebook accounts and email account of innocent people. </a:t>
            </a:r>
          </a:p>
          <a:p>
            <a:r>
              <a:rPr lang="en-US" dirty="0">
                <a:latin typeface="Times New Roman" pitchFamily="18" charset="0"/>
                <a:cs typeface="Times New Roman" pitchFamily="18" charset="0"/>
              </a:rPr>
              <a:t>Every year, most of the biggest cyber crime case involve this attack. </a:t>
            </a:r>
          </a:p>
          <a:p>
            <a:r>
              <a:rPr lang="en-US" dirty="0">
                <a:latin typeface="Times New Roman" pitchFamily="18" charset="0"/>
                <a:cs typeface="Times New Roman" pitchFamily="18" charset="0"/>
              </a:rPr>
              <a:t>So we must know what is Phishing and how to  protect your accounts from phishing attack.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US" dirty="0"/>
              <a:t>What is phishing?</a:t>
            </a:r>
          </a:p>
        </p:txBody>
      </p:sp>
      <p:sp>
        <p:nvSpPr>
          <p:cNvPr id="1048595" name="Content Placeholder 2"/>
          <p:cNvSpPr>
            <a:spLocks noGrp="1"/>
          </p:cNvSpPr>
          <p:nvPr>
            <p:ph idx="1"/>
          </p:nvPr>
        </p:nvSpPr>
        <p:spPr/>
        <p:txBody>
          <a:bodyPr/>
          <a:lstStyle/>
          <a:p>
            <a:r>
              <a:rPr lang="en-US" dirty="0">
                <a:latin typeface="Times New Roman" pitchFamily="18" charset="0"/>
                <a:cs typeface="Times New Roman" pitchFamily="18" charset="0"/>
              </a:rPr>
              <a:t>Phishing is the act of fooling a computer user into submitting personal information by creating a counterfeit it website that looks like a real (and trusted)site. </a:t>
            </a:r>
          </a:p>
          <a:p>
            <a:r>
              <a:rPr lang="en-US" dirty="0">
                <a:latin typeface="Times New Roman" pitchFamily="18" charset="0"/>
                <a:cs typeface="Times New Roman" pitchFamily="18" charset="0"/>
              </a:rPr>
              <a:t>It is a hacker technique of "fishing" for passwords and other secret financial info.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normAutofit fontScale="90000"/>
          </a:bodyPr>
          <a:lstStyle/>
          <a:p>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How does phishing work?</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2097153" name="Content Placeholder 5"/>
          <p:cNvPicPr>
            <a:picLocks noGrp="1" noChangeAspect="1"/>
          </p:cNvPicPr>
          <p:nvPr>
            <p:ph idx="1"/>
          </p:nvPr>
        </p:nvPicPr>
        <p:blipFill>
          <a:blip r:embed="rId2" cstate="print"/>
          <a:stretch>
            <a:fillRect/>
          </a:stretch>
        </p:blipFill>
        <p:spPr>
          <a:xfrm>
            <a:off x="308814" y="1554163"/>
            <a:ext cx="8678772" cy="452596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436418" y="228600"/>
            <a:ext cx="8229600" cy="1143000"/>
          </a:xfrm>
        </p:spPr>
        <p:txBody>
          <a:bodyPr/>
          <a:lstStyle/>
          <a:p>
            <a:r>
              <a:rPr lang="en-US" b="1" dirty="0">
                <a:latin typeface="Times New Roman" pitchFamily="18" charset="0"/>
                <a:cs typeface="Times New Roman" pitchFamily="18" charset="0"/>
              </a:rPr>
              <a:t>Phishing Examples</a:t>
            </a:r>
          </a:p>
        </p:txBody>
      </p:sp>
      <p:pic>
        <p:nvPicPr>
          <p:cNvPr id="2097154" name="Picture 2" descr="E:\mini project\Phishing attack\What is phishing _ Attack techniques &amp; scam examples _ Incapsula_files\phishing-attack-email-example.png"/>
          <p:cNvPicPr>
            <a:picLocks noChangeAspect="1" noChangeArrowheads="1"/>
          </p:cNvPicPr>
          <p:nvPr/>
        </p:nvPicPr>
        <p:blipFill>
          <a:blip r:embed="rId2"/>
          <a:srcRect/>
          <a:stretch>
            <a:fillRect/>
          </a:stretch>
        </p:blipFill>
        <p:spPr bwMode="auto">
          <a:xfrm>
            <a:off x="990600" y="1143000"/>
            <a:ext cx="7924800" cy="4572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b="1" dirty="0">
                <a:latin typeface="Times New Roman" pitchFamily="18" charset="0"/>
                <a:cs typeface="Times New Roman" pitchFamily="18" charset="0"/>
              </a:rPr>
              <a:t>Phishing Examples</a:t>
            </a:r>
            <a:endParaRPr lang="en-US" dirty="0"/>
          </a:p>
        </p:txBody>
      </p:sp>
      <p:pic>
        <p:nvPicPr>
          <p:cNvPr id="2097155" name="Content Placeholder 3"/>
          <p:cNvPicPr>
            <a:picLocks noGrp="1" noChangeAspect="1"/>
          </p:cNvPicPr>
          <p:nvPr>
            <p:ph idx="1"/>
          </p:nvPr>
        </p:nvPicPr>
        <p:blipFill>
          <a:blip r:embed="rId2"/>
          <a:stretch>
            <a:fillRect/>
          </a:stretch>
        </p:blipFill>
        <p:spPr>
          <a:xfrm>
            <a:off x="1895475" y="3183731"/>
            <a:ext cx="5505450" cy="1266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pPr algn="ctr"/>
            <a:r>
              <a:rPr lang="en-US" b="1" dirty="0">
                <a:latin typeface="Times New Roman" pitchFamily="18" charset="0"/>
                <a:cs typeface="Times New Roman" pitchFamily="18" charset="0"/>
              </a:rPr>
              <a:t>Phishing Examples</a:t>
            </a:r>
            <a:endParaRPr lang="en-US" dirty="0">
              <a:latin typeface="Times New Roman" pitchFamily="18" charset="0"/>
              <a:cs typeface="Times New Roman" pitchFamily="18" charset="0"/>
            </a:endParaRPr>
          </a:p>
        </p:txBody>
      </p:sp>
      <p:pic>
        <p:nvPicPr>
          <p:cNvPr id="2097156" name="Content Placeholder 10"/>
          <p:cNvPicPr>
            <a:picLocks noGrp="1" noChangeAspect="1"/>
          </p:cNvPicPr>
          <p:nvPr>
            <p:ph idx="1"/>
          </p:nvPr>
        </p:nvPicPr>
        <p:blipFill>
          <a:blip r:embed="rId2"/>
          <a:stretch>
            <a:fillRect/>
          </a:stretch>
        </p:blipFill>
        <p:spPr>
          <a:xfrm>
            <a:off x="685800" y="1219200"/>
            <a:ext cx="7524750" cy="2085975"/>
          </a:xfrm>
        </p:spPr>
      </p:pic>
      <p:pic>
        <p:nvPicPr>
          <p:cNvPr id="2097157" name="Picture 11"/>
          <p:cNvPicPr>
            <a:picLocks noChangeAspect="1"/>
          </p:cNvPicPr>
          <p:nvPr/>
        </p:nvPicPr>
        <p:blipFill>
          <a:blip r:embed="rId3"/>
          <a:stretch>
            <a:fillRect/>
          </a:stretch>
        </p:blipFill>
        <p:spPr>
          <a:xfrm>
            <a:off x="872835" y="3581400"/>
            <a:ext cx="7477125" cy="3400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ormAutofit fontScale="90000"/>
          </a:bodyPr>
          <a:lstStyle/>
          <a:p>
            <a:r>
              <a:rPr lang="en-US" dirty="0"/>
              <a:t>The different flavor of Phishing attack</a:t>
            </a:r>
          </a:p>
        </p:txBody>
      </p:sp>
      <p:pic>
        <p:nvPicPr>
          <p:cNvPr id="2097158" name="Content Placeholder 3"/>
          <p:cNvPicPr>
            <a:picLocks noGrp="1" noChangeAspect="1"/>
          </p:cNvPicPr>
          <p:nvPr>
            <p:ph idx="1"/>
          </p:nvPr>
        </p:nvPicPr>
        <p:blipFill>
          <a:blip r:embed="rId2"/>
          <a:stretch>
            <a:fillRect/>
          </a:stretch>
        </p:blipFill>
        <p:spPr>
          <a:xfrm>
            <a:off x="862012" y="2607469"/>
            <a:ext cx="7572375" cy="2419350"/>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813</Words>
  <Application>Microsoft Office PowerPoint</Application>
  <PresentationFormat>On-screen Show (4:3)</PresentationFormat>
  <Paragraphs>101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Franklin Gothic Book</vt:lpstr>
      <vt:lpstr>Franklin Gothic Medium</vt:lpstr>
      <vt:lpstr>Palatino Linotype</vt:lpstr>
      <vt:lpstr>Times New Roman</vt:lpstr>
      <vt:lpstr>Wingdings</vt:lpstr>
      <vt:lpstr>Wingdings 2</vt:lpstr>
      <vt:lpstr>Trek</vt:lpstr>
      <vt:lpstr>PowerPoint Presentation</vt:lpstr>
      <vt:lpstr>Contents</vt:lpstr>
      <vt:lpstr>Introduction</vt:lpstr>
      <vt:lpstr>What is phishing?</vt:lpstr>
      <vt:lpstr>  How does phishing work?   </vt:lpstr>
      <vt:lpstr>Phishing Examples</vt:lpstr>
      <vt:lpstr>Phishing Examples</vt:lpstr>
      <vt:lpstr>Phishing Examples</vt:lpstr>
      <vt:lpstr>The different flavor of Phishing attack</vt:lpstr>
      <vt:lpstr>Types of Phishing:</vt:lpstr>
      <vt:lpstr>Types of Phishing</vt:lpstr>
      <vt:lpstr>Types of Phishing</vt:lpstr>
      <vt:lpstr>Types of Phishing</vt:lpstr>
      <vt:lpstr>Types of Phishing</vt:lpstr>
      <vt:lpstr>What  are THE LIMITATIONS of phishing attacks?</vt:lpstr>
      <vt:lpstr>How do I protect against phishing attacks?</vt:lpstr>
      <vt:lpstr>PowerPoint Presentation</vt:lpstr>
      <vt:lpstr>Causes of Phishing</vt:lpstr>
      <vt:lpstr>Effects of Phishing</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Sumit Thakur</dc:creator>
  <cp:lastModifiedBy>Sai Pavan</cp:lastModifiedBy>
  <cp:revision>5</cp:revision>
  <dcterms:created xsi:type="dcterms:W3CDTF">2015-03-12T16:44:02Z</dcterms:created>
  <dcterms:modified xsi:type="dcterms:W3CDTF">2025-01-08T05:19:48Z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269397855818428ebc3ac9159df98abf</vt:lpwstr>
  </property>
</Properties>
</file>