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445235-8A40-4DA0-BEB9-8BD3AD4A96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Amazon sales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21A8FC9-76D3-4A9D-87DE-B22BC88AFA8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6/6/2025 9:27:26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60B5443F-15F8-4F17-9F2B-7EC51982D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" id="3" name="slide3">
            <a:extLst>
              <a:ext uri="{FF2B5EF4-FFF2-40B4-BE49-F238E27FC236}">
                <a16:creationId xmlns:a16="http://schemas.microsoft.com/office/drawing/2014/main" id="{9BDE7C38-8F87-48A1-A60B-BE5F30C7D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" id="4" name="slide4">
            <a:extLst>
              <a:ext uri="{FF2B5EF4-FFF2-40B4-BE49-F238E27FC236}">
                <a16:creationId xmlns:a16="http://schemas.microsoft.com/office/drawing/2014/main" id="{94A3E5A7-16E0-443E-9FEF-C02F7029B3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" id="5" name="slide5">
            <a:extLst>
              <a:ext uri="{FF2B5EF4-FFF2-40B4-BE49-F238E27FC236}">
                <a16:creationId xmlns:a16="http://schemas.microsoft.com/office/drawing/2014/main" id="{9873807C-BD31-4666-A6F4-73517F1DEE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ISTICS" id="6" name="slide6">
            <a:extLst>
              <a:ext uri="{FF2B5EF4-FFF2-40B4-BE49-F238E27FC236}">
                <a16:creationId xmlns:a16="http://schemas.microsoft.com/office/drawing/2014/main" id="{52E663C0-B1C7-4D2A-B5C2-1B5733301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SIGHTS" id="7" name="slide7">
            <a:extLst>
              <a:ext uri="{FF2B5EF4-FFF2-40B4-BE49-F238E27FC236}">
                <a16:creationId xmlns:a16="http://schemas.microsoft.com/office/drawing/2014/main" id="{10EA2D27-927C-4606-9D42-C5A453C4D7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2025-06-06T13:27:28Z</dcterms:created>
  <dcterms:modified xsi:type="dcterms:W3CDTF">2025-06-06T13:27:28Z</dcterms:modified>
</cp:coreProperties>
</file>