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2" r:id="rId3"/>
    <p:sldId id="259" r:id="rId4"/>
    <p:sldId id="260"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itha Reddy" userId="5e5ec7ca2beca7c2" providerId="LiveId" clId="{756B7815-CCCB-4F57-9961-2986D780B24E}"/>
    <pc:docChg chg="undo custSel addSld modSld">
      <pc:chgData name="Likitha Reddy" userId="5e5ec7ca2beca7c2" providerId="LiveId" clId="{756B7815-CCCB-4F57-9961-2986D780B24E}" dt="2023-02-04T09:08:48.014" v="205" actId="1076"/>
      <pc:docMkLst>
        <pc:docMk/>
      </pc:docMkLst>
      <pc:sldChg chg="addSp delSp modSp mod">
        <pc:chgData name="Likitha Reddy" userId="5e5ec7ca2beca7c2" providerId="LiveId" clId="{756B7815-CCCB-4F57-9961-2986D780B24E}" dt="2023-02-04T09:06:41.901" v="197" actId="14100"/>
        <pc:sldMkLst>
          <pc:docMk/>
          <pc:sldMk cId="3225469792" sldId="259"/>
        </pc:sldMkLst>
        <pc:spChg chg="del">
          <ac:chgData name="Likitha Reddy" userId="5e5ec7ca2beca7c2" providerId="LiveId" clId="{756B7815-CCCB-4F57-9961-2986D780B24E}" dt="2023-02-04T08:07:40.329" v="0" actId="22"/>
          <ac:spMkLst>
            <pc:docMk/>
            <pc:sldMk cId="3225469792" sldId="259"/>
            <ac:spMk id="3" creationId="{1467A11C-AE4E-2030-3189-0AA57A6A3245}"/>
          </ac:spMkLst>
        </pc:spChg>
        <pc:spChg chg="mod">
          <ac:chgData name="Likitha Reddy" userId="5e5ec7ca2beca7c2" providerId="LiveId" clId="{756B7815-CCCB-4F57-9961-2986D780B24E}" dt="2023-02-04T09:06:41.901" v="197" actId="14100"/>
          <ac:spMkLst>
            <pc:docMk/>
            <pc:sldMk cId="3225469792" sldId="259"/>
            <ac:spMk id="4" creationId="{1AD90FD1-240F-0F23-D908-51E21231AC73}"/>
          </ac:spMkLst>
        </pc:spChg>
        <pc:picChg chg="add mod ord">
          <ac:chgData name="Likitha Reddy" userId="5e5ec7ca2beca7c2" providerId="LiveId" clId="{756B7815-CCCB-4F57-9961-2986D780B24E}" dt="2023-02-04T08:08:11.035" v="6" actId="1076"/>
          <ac:picMkLst>
            <pc:docMk/>
            <pc:sldMk cId="3225469792" sldId="259"/>
            <ac:picMk id="6" creationId="{875EFA41-76B5-1EA0-DC82-AC377A6489F1}"/>
          </ac:picMkLst>
        </pc:picChg>
      </pc:sldChg>
      <pc:sldChg chg="addSp delSp modSp mod">
        <pc:chgData name="Likitha Reddy" userId="5e5ec7ca2beca7c2" providerId="LiveId" clId="{756B7815-CCCB-4F57-9961-2986D780B24E}" dt="2023-02-04T08:34:19.924" v="17" actId="1076"/>
        <pc:sldMkLst>
          <pc:docMk/>
          <pc:sldMk cId="2380813876" sldId="260"/>
        </pc:sldMkLst>
        <pc:spChg chg="del">
          <ac:chgData name="Likitha Reddy" userId="5e5ec7ca2beca7c2" providerId="LiveId" clId="{756B7815-CCCB-4F57-9961-2986D780B24E}" dt="2023-02-04T08:31:46.219" v="7" actId="22"/>
          <ac:spMkLst>
            <pc:docMk/>
            <pc:sldMk cId="2380813876" sldId="260"/>
            <ac:spMk id="3" creationId="{A9988E63-119D-E9B9-CCF0-B9B1965A4049}"/>
          </ac:spMkLst>
        </pc:spChg>
        <pc:picChg chg="add mod ord">
          <ac:chgData name="Likitha Reddy" userId="5e5ec7ca2beca7c2" providerId="LiveId" clId="{756B7815-CCCB-4F57-9961-2986D780B24E}" dt="2023-02-04T08:34:19.924" v="17" actId="1076"/>
          <ac:picMkLst>
            <pc:docMk/>
            <pc:sldMk cId="2380813876" sldId="260"/>
            <ac:picMk id="6" creationId="{202F915C-FDEE-BF12-5EF4-1A2CE62D753B}"/>
          </ac:picMkLst>
        </pc:picChg>
      </pc:sldChg>
      <pc:sldChg chg="addSp delSp modSp mod">
        <pc:chgData name="Likitha Reddy" userId="5e5ec7ca2beca7c2" providerId="LiveId" clId="{756B7815-CCCB-4F57-9961-2986D780B24E}" dt="2023-02-04T08:34:11.310" v="16" actId="1076"/>
        <pc:sldMkLst>
          <pc:docMk/>
          <pc:sldMk cId="1749133415" sldId="261"/>
        </pc:sldMkLst>
        <pc:spChg chg="del">
          <ac:chgData name="Likitha Reddy" userId="5e5ec7ca2beca7c2" providerId="LiveId" clId="{756B7815-CCCB-4F57-9961-2986D780B24E}" dt="2023-02-04T08:33:39.053" v="11" actId="22"/>
          <ac:spMkLst>
            <pc:docMk/>
            <pc:sldMk cId="1749133415" sldId="261"/>
            <ac:spMk id="3" creationId="{E2793EF2-D36F-C3D8-D4D2-B12F92272871}"/>
          </ac:spMkLst>
        </pc:spChg>
        <pc:picChg chg="add mod ord">
          <ac:chgData name="Likitha Reddy" userId="5e5ec7ca2beca7c2" providerId="LiveId" clId="{756B7815-CCCB-4F57-9961-2986D780B24E}" dt="2023-02-04T08:34:11.310" v="16" actId="1076"/>
          <ac:picMkLst>
            <pc:docMk/>
            <pc:sldMk cId="1749133415" sldId="261"/>
            <ac:picMk id="6" creationId="{8A6C23A2-EE44-9884-8EA3-BA22B6412C12}"/>
          </ac:picMkLst>
        </pc:picChg>
      </pc:sldChg>
      <pc:sldChg chg="modSp new mod">
        <pc:chgData name="Likitha Reddy" userId="5e5ec7ca2beca7c2" providerId="LiveId" clId="{756B7815-CCCB-4F57-9961-2986D780B24E}" dt="2023-02-04T08:45:55.586" v="70" actId="14100"/>
        <pc:sldMkLst>
          <pc:docMk/>
          <pc:sldMk cId="1433870046" sldId="262"/>
        </pc:sldMkLst>
        <pc:spChg chg="mod">
          <ac:chgData name="Likitha Reddy" userId="5e5ec7ca2beca7c2" providerId="LiveId" clId="{756B7815-CCCB-4F57-9961-2986D780B24E}" dt="2023-02-04T08:42:00.636" v="41" actId="27636"/>
          <ac:spMkLst>
            <pc:docMk/>
            <pc:sldMk cId="1433870046" sldId="262"/>
            <ac:spMk id="2" creationId="{D446A32D-FE9D-3289-ADB1-D26EAC20CC32}"/>
          </ac:spMkLst>
        </pc:spChg>
        <pc:spChg chg="mod">
          <ac:chgData name="Likitha Reddy" userId="5e5ec7ca2beca7c2" providerId="LiveId" clId="{756B7815-CCCB-4F57-9961-2986D780B24E}" dt="2023-02-04T08:45:55.586" v="70" actId="14100"/>
          <ac:spMkLst>
            <pc:docMk/>
            <pc:sldMk cId="1433870046" sldId="262"/>
            <ac:spMk id="3" creationId="{A9A0FB1D-E230-B3C8-EF41-F3E46ABB9052}"/>
          </ac:spMkLst>
        </pc:spChg>
      </pc:sldChg>
      <pc:sldChg chg="addSp delSp modSp new mod">
        <pc:chgData name="Likitha Reddy" userId="5e5ec7ca2beca7c2" providerId="LiveId" clId="{756B7815-CCCB-4F57-9961-2986D780B24E}" dt="2023-02-04T09:08:48.014" v="205" actId="1076"/>
        <pc:sldMkLst>
          <pc:docMk/>
          <pc:sldMk cId="2737377180" sldId="263"/>
        </pc:sldMkLst>
        <pc:spChg chg="mod">
          <ac:chgData name="Likitha Reddy" userId="5e5ec7ca2beca7c2" providerId="LiveId" clId="{756B7815-CCCB-4F57-9961-2986D780B24E}" dt="2023-02-04T09:01:16.307" v="98" actId="1076"/>
          <ac:spMkLst>
            <pc:docMk/>
            <pc:sldMk cId="2737377180" sldId="263"/>
            <ac:spMk id="2" creationId="{03B197A0-812C-E8E1-B4B5-02CEA049FDEF}"/>
          </ac:spMkLst>
        </pc:spChg>
        <pc:spChg chg="del mod">
          <ac:chgData name="Likitha Reddy" userId="5e5ec7ca2beca7c2" providerId="LiveId" clId="{756B7815-CCCB-4F57-9961-2986D780B24E}" dt="2023-02-04T09:08:11.781" v="200"/>
          <ac:spMkLst>
            <pc:docMk/>
            <pc:sldMk cId="2737377180" sldId="263"/>
            <ac:spMk id="3" creationId="{F4DCF257-AA90-B5B9-7CA5-F4336B53411B}"/>
          </ac:spMkLst>
        </pc:spChg>
        <pc:spChg chg="mod">
          <ac:chgData name="Likitha Reddy" userId="5e5ec7ca2beca7c2" providerId="LiveId" clId="{756B7815-CCCB-4F57-9961-2986D780B24E}" dt="2023-02-04T09:06:32.192" v="196" actId="14100"/>
          <ac:spMkLst>
            <pc:docMk/>
            <pc:sldMk cId="2737377180" sldId="263"/>
            <ac:spMk id="4" creationId="{7F1AD31D-94A9-9598-D796-E4C7417BB2EF}"/>
          </ac:spMkLst>
        </pc:spChg>
        <pc:picChg chg="add mod">
          <ac:chgData name="Likitha Reddy" userId="5e5ec7ca2beca7c2" providerId="LiveId" clId="{756B7815-CCCB-4F57-9961-2986D780B24E}" dt="2023-02-04T09:08:48.014" v="205" actId="1076"/>
          <ac:picMkLst>
            <pc:docMk/>
            <pc:sldMk cId="2737377180" sldId="263"/>
            <ac:picMk id="1026" creationId="{5C3AB338-41A0-C38D-1854-8D58FF848FA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B404-F83D-866B-D354-DDE380AB4BB6}"/>
              </a:ext>
            </a:extLst>
          </p:cNvPr>
          <p:cNvSpPr>
            <a:spLocks noGrp="1"/>
          </p:cNvSpPr>
          <p:nvPr>
            <p:ph type="ctrTitle"/>
          </p:nvPr>
        </p:nvSpPr>
        <p:spPr>
          <a:xfrm>
            <a:off x="1600200" y="476664"/>
            <a:ext cx="8991600" cy="1645920"/>
          </a:xfrm>
        </p:spPr>
        <p:txBody>
          <a:bodyPr>
            <a:noAutofit/>
          </a:bodyPr>
          <a:lstStyle/>
          <a:p>
            <a:r>
              <a:rPr lang="en-US" sz="9600" dirty="0" err="1">
                <a:latin typeface="Algerian" panose="04020705040A02060702" pitchFamily="82" charset="0"/>
              </a:rPr>
              <a:t>Quizzi</a:t>
            </a:r>
            <a:r>
              <a:rPr lang="en-US" sz="9600" dirty="0">
                <a:latin typeface="Algerian" panose="04020705040A02060702" pitchFamily="82" charset="0"/>
              </a:rPr>
              <a:t>…!</a:t>
            </a:r>
            <a:endParaRPr lang="en-IN" sz="9600" dirty="0">
              <a:latin typeface="Algerian" panose="04020705040A02060702" pitchFamily="82" charset="0"/>
            </a:endParaRPr>
          </a:p>
        </p:txBody>
      </p:sp>
      <p:sp>
        <p:nvSpPr>
          <p:cNvPr id="3" name="Subtitle 2">
            <a:extLst>
              <a:ext uri="{FF2B5EF4-FFF2-40B4-BE49-F238E27FC236}">
                <a16:creationId xmlns:a16="http://schemas.microsoft.com/office/drawing/2014/main" id="{9133238F-0A57-4B5B-655E-B8B96108F930}"/>
              </a:ext>
            </a:extLst>
          </p:cNvPr>
          <p:cNvSpPr>
            <a:spLocks noGrp="1"/>
          </p:cNvSpPr>
          <p:nvPr>
            <p:ph type="subTitle" idx="1"/>
          </p:nvPr>
        </p:nvSpPr>
        <p:spPr>
          <a:xfrm>
            <a:off x="213360" y="2991104"/>
            <a:ext cx="11978640" cy="2810256"/>
          </a:xfrm>
        </p:spPr>
        <p:txBody>
          <a:bodyPr>
            <a:normAutofit/>
          </a:bodyPr>
          <a:lstStyle/>
          <a:p>
            <a:pPr marL="514350" indent="-514350" algn="l">
              <a:buAutoNum type="arabicPeriod"/>
            </a:pPr>
            <a:r>
              <a:rPr lang="en-US" sz="2800" b="1" dirty="0">
                <a:solidFill>
                  <a:srgbClr val="002060"/>
                </a:solidFill>
                <a:latin typeface="Arial" panose="020B0604020202020204" pitchFamily="34" charset="0"/>
                <a:cs typeface="Arial" panose="020B0604020202020204" pitchFamily="34" charset="0"/>
              </a:rPr>
              <a:t>Admin module </a:t>
            </a:r>
            <a:r>
              <a:rPr lang="en-US" sz="2800" dirty="0">
                <a:latin typeface="Arial" panose="020B0604020202020204" pitchFamily="34" charset="0"/>
                <a:cs typeface="Arial" panose="020B0604020202020204" pitchFamily="34" charset="0"/>
              </a:rPr>
              <a:t>: 20001-CM-005 G. </a:t>
            </a:r>
            <a:r>
              <a:rPr lang="en-US" sz="2800" dirty="0" err="1">
                <a:latin typeface="Arial" panose="020B0604020202020204" pitchFamily="34" charset="0"/>
                <a:cs typeface="Arial" panose="020B0604020202020204" pitchFamily="34" charset="0"/>
              </a:rPr>
              <a:t>Poojitha</a:t>
            </a:r>
            <a:endParaRPr lang="en-US" sz="2800" dirty="0">
              <a:latin typeface="Arial" panose="020B0604020202020204" pitchFamily="34" charset="0"/>
              <a:cs typeface="Arial" panose="020B0604020202020204" pitchFamily="34" charset="0"/>
            </a:endParaRPr>
          </a:p>
          <a:p>
            <a:pPr marL="514350" indent="-514350" algn="l">
              <a:buAutoNum type="arabicPeriod"/>
            </a:pPr>
            <a:r>
              <a:rPr lang="en-US" sz="2800" b="1" dirty="0">
                <a:solidFill>
                  <a:srgbClr val="002060"/>
                </a:solidFill>
                <a:latin typeface="Arial" panose="020B0604020202020204" pitchFamily="34" charset="0"/>
                <a:cs typeface="Arial" panose="020B0604020202020204" pitchFamily="34" charset="0"/>
              </a:rPr>
              <a:t>Classes Management module </a:t>
            </a:r>
            <a:r>
              <a:rPr lang="en-US" sz="2800" dirty="0">
                <a:latin typeface="Arial" panose="020B0604020202020204" pitchFamily="34" charset="0"/>
                <a:cs typeface="Arial" panose="020B0604020202020204" pitchFamily="34" charset="0"/>
              </a:rPr>
              <a:t>: 20001-CM-051 T. </a:t>
            </a:r>
            <a:r>
              <a:rPr lang="en-US" sz="2800" dirty="0" err="1">
                <a:latin typeface="Arial" panose="020B0604020202020204" pitchFamily="34" charset="0"/>
                <a:cs typeface="Arial" panose="020B0604020202020204" pitchFamily="34" charset="0"/>
              </a:rPr>
              <a:t>Likitha</a:t>
            </a:r>
            <a:r>
              <a:rPr lang="en-US" sz="2800" dirty="0">
                <a:latin typeface="Arial" panose="020B0604020202020204" pitchFamily="34" charset="0"/>
                <a:cs typeface="Arial" panose="020B0604020202020204" pitchFamily="34" charset="0"/>
              </a:rPr>
              <a:t> Reddy</a:t>
            </a:r>
          </a:p>
          <a:p>
            <a:pPr marL="514350" indent="-514350" algn="l">
              <a:buAutoNum type="arabicPeriod"/>
            </a:pPr>
            <a:r>
              <a:rPr lang="en-US" sz="2800" b="1" dirty="0">
                <a:solidFill>
                  <a:srgbClr val="002060"/>
                </a:solidFill>
                <a:latin typeface="Arial" panose="020B0604020202020204" pitchFamily="34" charset="0"/>
                <a:cs typeface="Arial" panose="020B0604020202020204" pitchFamily="34" charset="0"/>
              </a:rPr>
              <a:t>Quizzes Management module </a:t>
            </a:r>
            <a:r>
              <a:rPr lang="en-US" sz="2800" dirty="0">
                <a:latin typeface="Arial" panose="020B0604020202020204" pitchFamily="34" charset="0"/>
                <a:cs typeface="Arial" panose="020B0604020202020204" pitchFamily="34" charset="0"/>
              </a:rPr>
              <a:t>: 20001-CM-003 Y. </a:t>
            </a:r>
            <a:r>
              <a:rPr lang="en-US" sz="2800" dirty="0" err="1">
                <a:latin typeface="Arial" panose="020B0604020202020204" pitchFamily="34" charset="0"/>
                <a:cs typeface="Arial" panose="020B0604020202020204" pitchFamily="34" charset="0"/>
              </a:rPr>
              <a:t>Ankitha</a:t>
            </a:r>
            <a:endParaRPr lang="en-US" sz="2800" dirty="0">
              <a:latin typeface="Arial" panose="020B0604020202020204" pitchFamily="34" charset="0"/>
              <a:cs typeface="Arial" panose="020B0604020202020204" pitchFamily="34" charset="0"/>
            </a:endParaRPr>
          </a:p>
          <a:p>
            <a:pPr marL="514350" indent="-514350" algn="l">
              <a:buAutoNum type="arabicPeriod"/>
            </a:pPr>
            <a:r>
              <a:rPr lang="en-US" sz="2800" b="1" dirty="0">
                <a:solidFill>
                  <a:srgbClr val="002060"/>
                </a:solidFill>
                <a:latin typeface="Arial" panose="020B0604020202020204" pitchFamily="34" charset="0"/>
                <a:cs typeface="Arial" panose="020B0604020202020204" pitchFamily="34" charset="0"/>
              </a:rPr>
              <a:t>Grading module </a:t>
            </a:r>
            <a:r>
              <a:rPr lang="en-US" sz="2800" dirty="0">
                <a:latin typeface="Arial" panose="020B0604020202020204" pitchFamily="34" charset="0"/>
                <a:cs typeface="Arial" panose="020B0604020202020204" pitchFamily="34" charset="0"/>
              </a:rPr>
              <a:t>: 20001-CM-010 B. Anjali </a:t>
            </a:r>
          </a:p>
          <a:p>
            <a:pPr marL="514350" indent="-514350" algn="l">
              <a:buAutoNum type="arabicPeriod"/>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47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A32D-FE9D-3289-ADB1-D26EAC20CC32}"/>
              </a:ext>
            </a:extLst>
          </p:cNvPr>
          <p:cNvSpPr>
            <a:spLocks noGrp="1"/>
          </p:cNvSpPr>
          <p:nvPr>
            <p:ph type="ctrTitle"/>
          </p:nvPr>
        </p:nvSpPr>
        <p:spPr>
          <a:xfrm>
            <a:off x="1075765" y="950259"/>
            <a:ext cx="10533529" cy="824753"/>
          </a:xfrm>
        </p:spPr>
        <p:txBody>
          <a:bodyPr>
            <a:normAutofit fontScale="90000"/>
          </a:bodyPr>
          <a:lstStyle/>
          <a:p>
            <a:r>
              <a:rPr lang="en-US" sz="4400" b="1" dirty="0" err="1">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9A0FB1D-E230-B3C8-EF41-F3E46ABB9052}"/>
              </a:ext>
            </a:extLst>
          </p:cNvPr>
          <p:cNvSpPr>
            <a:spLocks noGrp="1"/>
          </p:cNvSpPr>
          <p:nvPr>
            <p:ph type="subTitle" idx="1"/>
          </p:nvPr>
        </p:nvSpPr>
        <p:spPr>
          <a:xfrm>
            <a:off x="1470211" y="2070847"/>
            <a:ext cx="9646023" cy="4491318"/>
          </a:xfrm>
        </p:spPr>
        <p:txBody>
          <a:bodyPr>
            <a:normAutofit/>
          </a:bodyPr>
          <a:lstStyle/>
          <a:p>
            <a:r>
              <a:rPr lang="en-US" sz="4000" dirty="0"/>
              <a:t>This project is for computerizing the existing manual system and help the examiners to save their valuable time and important data. This project helps in managing the details of every quiz, marks, subjects for a long time and will be easily accessible. </a:t>
            </a:r>
            <a:endParaRPr lang="en-IN" sz="4000" dirty="0"/>
          </a:p>
        </p:txBody>
      </p:sp>
    </p:spTree>
    <p:extLst>
      <p:ext uri="{BB962C8B-B14F-4D97-AF65-F5344CB8AC3E}">
        <p14:creationId xmlns:p14="http://schemas.microsoft.com/office/powerpoint/2010/main" val="143387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AD74-E66A-3112-6FF8-D760498DD513}"/>
              </a:ext>
            </a:extLst>
          </p:cNvPr>
          <p:cNvSpPr>
            <a:spLocks noGrp="1"/>
          </p:cNvSpPr>
          <p:nvPr>
            <p:ph type="title"/>
          </p:nvPr>
        </p:nvSpPr>
        <p:spPr>
          <a:xfrm>
            <a:off x="640079" y="850392"/>
            <a:ext cx="4815840" cy="709468"/>
          </a:xfrm>
        </p:spPr>
        <p:txBody>
          <a:bodyPr>
            <a:normAutofit fontScale="90000"/>
          </a:bodyPr>
          <a:lstStyle/>
          <a:p>
            <a:pPr marL="457200" indent="-457200">
              <a:buFont typeface="Wingdings" panose="05000000000000000000" pitchFamily="2" charset="2"/>
              <a:buChar char="v"/>
            </a:pPr>
            <a:r>
              <a:rPr lang="en-US" sz="3200" b="1" dirty="0">
                <a:solidFill>
                  <a:srgbClr val="002060"/>
                </a:solidFill>
                <a:latin typeface="Times New Roman" panose="02020603050405020304" pitchFamily="18" charset="0"/>
                <a:cs typeface="Times New Roman" panose="02020603050405020304" pitchFamily="18" charset="0"/>
              </a:rPr>
              <a:t>Admin </a:t>
            </a:r>
            <a:r>
              <a:rPr lang="en-US" sz="3200" b="1" dirty="0" err="1">
                <a:solidFill>
                  <a:srgbClr val="002060"/>
                </a:solidFill>
                <a:latin typeface="Times New Roman" panose="02020603050405020304" pitchFamily="18" charset="0"/>
                <a:cs typeface="Times New Roman" panose="02020603050405020304" pitchFamily="18" charset="0"/>
              </a:rPr>
              <a:t>MoDULE</a:t>
            </a:r>
            <a:r>
              <a:rPr lang="en-US" sz="3200" b="1" dirty="0">
                <a:solidFill>
                  <a:srgbClr val="002060"/>
                </a:solidFill>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75EFA41-76B5-1EA0-DC82-AC377A6489F1}"/>
              </a:ext>
            </a:extLst>
          </p:cNvPr>
          <p:cNvPicPr>
            <a:picLocks noGrp="1" noChangeAspect="1"/>
          </p:cNvPicPr>
          <p:nvPr>
            <p:ph idx="1"/>
          </p:nvPr>
        </p:nvPicPr>
        <p:blipFill>
          <a:blip r:embed="rId2"/>
          <a:stretch>
            <a:fillRect/>
          </a:stretch>
        </p:blipFill>
        <p:spPr>
          <a:xfrm>
            <a:off x="6359246" y="1559860"/>
            <a:ext cx="5316334" cy="3940615"/>
          </a:xfrm>
        </p:spPr>
      </p:pic>
      <p:sp>
        <p:nvSpPr>
          <p:cNvPr id="4" name="Text Placeholder 3">
            <a:extLst>
              <a:ext uri="{FF2B5EF4-FFF2-40B4-BE49-F238E27FC236}">
                <a16:creationId xmlns:a16="http://schemas.microsoft.com/office/drawing/2014/main" id="{1AD90FD1-240F-0F23-D908-51E21231AC73}"/>
              </a:ext>
            </a:extLst>
          </p:cNvPr>
          <p:cNvSpPr>
            <a:spLocks noGrp="1"/>
          </p:cNvSpPr>
          <p:nvPr>
            <p:ph type="body" sz="half" idx="2"/>
          </p:nvPr>
        </p:nvSpPr>
        <p:spPr>
          <a:xfrm rot="10800000" flipH="1" flipV="1">
            <a:off x="914400" y="2358736"/>
            <a:ext cx="4087905" cy="4212392"/>
          </a:xfrm>
        </p:spPr>
        <p:txBody>
          <a:bodyPr>
            <a:normAutofit/>
          </a:bodyPr>
          <a:lstStyle/>
          <a:p>
            <a:r>
              <a:rPr lang="en-US" sz="3200" dirty="0">
                <a:latin typeface="Times New Roman" panose="02020603050405020304" pitchFamily="18" charset="0"/>
                <a:cs typeface="Times New Roman" panose="02020603050405020304" pitchFamily="18" charset="0"/>
              </a:rPr>
              <a:t>-New User Registration</a:t>
            </a:r>
          </a:p>
          <a:p>
            <a:r>
              <a:rPr lang="en-US" sz="3200" dirty="0">
                <a:latin typeface="Times New Roman" panose="02020603050405020304" pitchFamily="18" charset="0"/>
                <a:cs typeface="Times New Roman" panose="02020603050405020304" pitchFamily="18" charset="0"/>
              </a:rPr>
              <a:t>(Student/Teacher)</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-Existing User Login</a:t>
            </a:r>
          </a:p>
          <a:p>
            <a:r>
              <a:rPr lang="en-IN" sz="3200" dirty="0">
                <a:latin typeface="Times New Roman" panose="02020603050405020304" pitchFamily="18" charset="0"/>
                <a:cs typeface="Times New Roman" panose="02020603050405020304" pitchFamily="18" charset="0"/>
              </a:rPr>
              <a:t>-Data Management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46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8525-5E6B-2C2A-FFB5-78D80807DA31}"/>
              </a:ext>
            </a:extLst>
          </p:cNvPr>
          <p:cNvSpPr>
            <a:spLocks noGrp="1"/>
          </p:cNvSpPr>
          <p:nvPr>
            <p:ph type="title"/>
          </p:nvPr>
        </p:nvSpPr>
        <p:spPr>
          <a:xfrm>
            <a:off x="309013" y="325381"/>
            <a:ext cx="5407869" cy="714525"/>
          </a:xfrm>
        </p:spPr>
        <p:txBody>
          <a:bodyPr>
            <a:normAutofit fontScale="90000"/>
          </a:bodyPr>
          <a:lstStyle/>
          <a:p>
            <a:pPr marL="342900" indent="-342900">
              <a:buFont typeface="Wingdings" panose="05000000000000000000" pitchFamily="2" charset="2"/>
              <a:buChar char="v"/>
            </a:pPr>
            <a:r>
              <a:rPr lang="en-US" sz="2900" b="1" dirty="0">
                <a:solidFill>
                  <a:srgbClr val="002060"/>
                </a:solidFill>
                <a:latin typeface="Times New Roman" panose="02020603050405020304" pitchFamily="18" charset="0"/>
                <a:cs typeface="Times New Roman" panose="02020603050405020304" pitchFamily="18" charset="0"/>
              </a:rPr>
              <a:t>Classes management:</a:t>
            </a:r>
            <a:endParaRPr lang="en-IN" sz="2900" b="1" dirty="0">
              <a:solidFill>
                <a:srgbClr val="00206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02F915C-FDEE-BF12-5EF4-1A2CE62D753B}"/>
              </a:ext>
            </a:extLst>
          </p:cNvPr>
          <p:cNvPicPr>
            <a:picLocks noGrp="1" noChangeAspect="1"/>
          </p:cNvPicPr>
          <p:nvPr>
            <p:ph idx="1"/>
          </p:nvPr>
        </p:nvPicPr>
        <p:blipFill>
          <a:blip r:embed="rId2"/>
          <a:stretch>
            <a:fillRect/>
          </a:stretch>
        </p:blipFill>
        <p:spPr>
          <a:xfrm>
            <a:off x="6217920" y="1039906"/>
            <a:ext cx="5874292" cy="4689350"/>
          </a:xfrm>
        </p:spPr>
      </p:pic>
      <p:sp>
        <p:nvSpPr>
          <p:cNvPr id="4" name="Text Placeholder 3">
            <a:extLst>
              <a:ext uri="{FF2B5EF4-FFF2-40B4-BE49-F238E27FC236}">
                <a16:creationId xmlns:a16="http://schemas.microsoft.com/office/drawing/2014/main" id="{47F29D1A-6ED8-F825-288D-73CD065FF04C}"/>
              </a:ext>
            </a:extLst>
          </p:cNvPr>
          <p:cNvSpPr>
            <a:spLocks noGrp="1"/>
          </p:cNvSpPr>
          <p:nvPr>
            <p:ph type="body" sz="half" idx="2"/>
          </p:nvPr>
        </p:nvSpPr>
        <p:spPr>
          <a:xfrm>
            <a:off x="309013" y="1730187"/>
            <a:ext cx="5589763" cy="3576919"/>
          </a:xfrm>
        </p:spPr>
        <p:txBody>
          <a:bodyPr>
            <a:normAutofit/>
          </a:bodyPr>
          <a:lstStyle/>
          <a:p>
            <a:r>
              <a:rPr lang="en-US" sz="4000" dirty="0">
                <a:latin typeface="Times New Roman" panose="02020603050405020304" pitchFamily="18" charset="0"/>
                <a:cs typeface="Times New Roman" panose="02020603050405020304" pitchFamily="18" charset="0"/>
              </a:rPr>
              <a:t>-Creating class </a:t>
            </a:r>
          </a:p>
          <a:p>
            <a:r>
              <a:rPr lang="en-US" sz="4000" dirty="0">
                <a:latin typeface="Times New Roman" panose="02020603050405020304" pitchFamily="18" charset="0"/>
                <a:cs typeface="Times New Roman" panose="02020603050405020304" pitchFamily="18" charset="0"/>
              </a:rPr>
              <a:t>(by teacher)</a:t>
            </a:r>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-Joining classes</a:t>
            </a:r>
          </a:p>
          <a:p>
            <a:r>
              <a:rPr lang="en-IN" sz="4000" dirty="0">
                <a:latin typeface="Times New Roman" panose="02020603050405020304" pitchFamily="18" charset="0"/>
                <a:cs typeface="Times New Roman" panose="02020603050405020304" pitchFamily="18" charset="0"/>
              </a:rPr>
              <a:t>(by student)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81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A031-4FEC-915E-4A14-2A00CED3ED92}"/>
              </a:ext>
            </a:extLst>
          </p:cNvPr>
          <p:cNvSpPr>
            <a:spLocks noGrp="1"/>
          </p:cNvSpPr>
          <p:nvPr>
            <p:ph type="title"/>
          </p:nvPr>
        </p:nvSpPr>
        <p:spPr>
          <a:xfrm>
            <a:off x="192739" y="355041"/>
            <a:ext cx="5836024" cy="604184"/>
          </a:xfrm>
        </p:spPr>
        <p:txBody>
          <a:bodyPr>
            <a:noAutofit/>
          </a:bodyPr>
          <a:lstStyle/>
          <a:p>
            <a:pPr marL="457200" indent="-457200">
              <a:buFont typeface="Wingdings" panose="05000000000000000000" pitchFamily="2" charset="2"/>
              <a:buChar char="v"/>
            </a:pPr>
            <a:r>
              <a:rPr lang="en-US" sz="2900" b="1" dirty="0">
                <a:solidFill>
                  <a:srgbClr val="002060"/>
                </a:solidFill>
                <a:latin typeface="Times New Roman" panose="02020603050405020304" pitchFamily="18" charset="0"/>
                <a:cs typeface="Times New Roman" panose="02020603050405020304" pitchFamily="18" charset="0"/>
              </a:rPr>
              <a:t>Quizzes management</a:t>
            </a:r>
            <a:endParaRPr lang="en-IN" sz="2900" b="1" dirty="0">
              <a:solidFill>
                <a:srgbClr val="00206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A6C23A2-EE44-9884-8EA3-BA22B6412C12}"/>
              </a:ext>
            </a:extLst>
          </p:cNvPr>
          <p:cNvPicPr>
            <a:picLocks noGrp="1" noChangeAspect="1"/>
          </p:cNvPicPr>
          <p:nvPr>
            <p:ph idx="1"/>
          </p:nvPr>
        </p:nvPicPr>
        <p:blipFill>
          <a:blip r:embed="rId2"/>
          <a:stretch>
            <a:fillRect/>
          </a:stretch>
        </p:blipFill>
        <p:spPr>
          <a:xfrm>
            <a:off x="6163239" y="731520"/>
            <a:ext cx="5857511" cy="5248655"/>
          </a:xfrm>
        </p:spPr>
      </p:pic>
      <p:sp>
        <p:nvSpPr>
          <p:cNvPr id="4" name="Text Placeholder 3">
            <a:extLst>
              <a:ext uri="{FF2B5EF4-FFF2-40B4-BE49-F238E27FC236}">
                <a16:creationId xmlns:a16="http://schemas.microsoft.com/office/drawing/2014/main" id="{6F9558F9-1E88-B297-C820-7E1C6A085E1D}"/>
              </a:ext>
            </a:extLst>
          </p:cNvPr>
          <p:cNvSpPr>
            <a:spLocks noGrp="1"/>
          </p:cNvSpPr>
          <p:nvPr>
            <p:ph type="body" sz="half" idx="2"/>
          </p:nvPr>
        </p:nvSpPr>
        <p:spPr>
          <a:xfrm>
            <a:off x="259975" y="1407459"/>
            <a:ext cx="5701553" cy="5248656"/>
          </a:xfrm>
        </p:spPr>
        <p:txBody>
          <a:bodyPr>
            <a:normAutofit/>
          </a:bodyPr>
          <a:lstStyle/>
          <a:p>
            <a:r>
              <a:rPr lang="en-US" sz="4000" dirty="0">
                <a:latin typeface="Times New Roman" panose="02020603050405020304" pitchFamily="18" charset="0"/>
                <a:cs typeface="Times New Roman" panose="02020603050405020304" pitchFamily="18" charset="0"/>
              </a:rPr>
              <a:t>-Creating Quiz</a:t>
            </a:r>
          </a:p>
          <a:p>
            <a:r>
              <a:rPr lang="en-US" sz="4000" dirty="0">
                <a:latin typeface="Times New Roman" panose="02020603050405020304" pitchFamily="18" charset="0"/>
                <a:cs typeface="Times New Roman" panose="02020603050405020304" pitchFamily="18" charset="0"/>
              </a:rPr>
              <a:t>(by teacher)</a:t>
            </a:r>
          </a:p>
          <a:p>
            <a:r>
              <a:rPr lang="en-US" sz="4000" dirty="0">
                <a:latin typeface="Times New Roman" panose="02020603050405020304" pitchFamily="18" charset="0"/>
                <a:cs typeface="Times New Roman" panose="02020603050405020304" pitchFamily="18" charset="0"/>
              </a:rPr>
              <a:t>-Joining quizzes</a:t>
            </a:r>
          </a:p>
          <a:p>
            <a:r>
              <a:rPr lang="en-US" sz="4000" dirty="0">
                <a:latin typeface="Times New Roman" panose="02020603050405020304" pitchFamily="18" charset="0"/>
                <a:cs typeface="Times New Roman" panose="02020603050405020304" pitchFamily="18" charset="0"/>
              </a:rPr>
              <a:t>(by student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4913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97A0-812C-E8E1-B4B5-02CEA049FDEF}"/>
              </a:ext>
            </a:extLst>
          </p:cNvPr>
          <p:cNvSpPr>
            <a:spLocks noGrp="1"/>
          </p:cNvSpPr>
          <p:nvPr>
            <p:ph type="title"/>
          </p:nvPr>
        </p:nvSpPr>
        <p:spPr>
          <a:xfrm>
            <a:off x="769620" y="393927"/>
            <a:ext cx="4486656" cy="821490"/>
          </a:xfrm>
        </p:spPr>
        <p:txBody>
          <a:bodyPr>
            <a:normAutofit/>
          </a:bodyPr>
          <a:lstStyle/>
          <a:p>
            <a:pPr marL="457200" indent="-457200">
              <a:buFont typeface="Wingdings" panose="05000000000000000000" pitchFamily="2" charset="2"/>
              <a:buChar char="v"/>
            </a:pPr>
            <a:r>
              <a:rPr lang="en-US" sz="2900" b="1" dirty="0">
                <a:solidFill>
                  <a:srgbClr val="002060"/>
                </a:solidFill>
                <a:latin typeface="Times New Roman" panose="02020603050405020304" pitchFamily="18" charset="0"/>
                <a:cs typeface="Times New Roman" panose="02020603050405020304" pitchFamily="18" charset="0"/>
              </a:rPr>
              <a:t>GRADING</a:t>
            </a:r>
            <a:endParaRPr lang="en-IN" sz="2900" b="1" dirty="0">
              <a:solidFill>
                <a:srgbClr val="00206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F1AD31D-94A9-9598-D796-E4C7417BB2EF}"/>
              </a:ext>
            </a:extLst>
          </p:cNvPr>
          <p:cNvSpPr>
            <a:spLocks noGrp="1"/>
          </p:cNvSpPr>
          <p:nvPr>
            <p:ph type="body" sz="half" idx="2"/>
          </p:nvPr>
        </p:nvSpPr>
        <p:spPr>
          <a:xfrm>
            <a:off x="893618" y="2265218"/>
            <a:ext cx="4362658" cy="3478736"/>
          </a:xfrm>
        </p:spPr>
        <p:txBody>
          <a:bodyPr>
            <a:normAutofit/>
          </a:bodyPr>
          <a:lstStyle/>
          <a:p>
            <a:r>
              <a:rPr lang="en-US" sz="3200" dirty="0">
                <a:latin typeface="Times New Roman" panose="02020603050405020304" pitchFamily="18" charset="0"/>
                <a:cs typeface="Times New Roman" panose="02020603050405020304" pitchFamily="18" charset="0"/>
              </a:rPr>
              <a:t>-Retrieving Marks</a:t>
            </a:r>
          </a:p>
          <a:p>
            <a:r>
              <a:rPr lang="en-US" sz="3200" dirty="0">
                <a:latin typeface="Times New Roman" panose="02020603050405020304" pitchFamily="18" charset="0"/>
                <a:cs typeface="Times New Roman" panose="02020603050405020304" pitchFamily="18" charset="0"/>
              </a:rPr>
              <a:t>-Score Calculation</a:t>
            </a:r>
          </a:p>
          <a:p>
            <a:r>
              <a:rPr lang="en-IN" sz="3200" dirty="0">
                <a:latin typeface="Times New Roman" panose="02020603050405020304" pitchFamily="18" charset="0"/>
                <a:cs typeface="Times New Roman" panose="02020603050405020304" pitchFamily="18" charset="0"/>
              </a:rPr>
              <a:t>(after submitting Quiz)</a:t>
            </a:r>
          </a:p>
        </p:txBody>
      </p:sp>
      <p:pic>
        <p:nvPicPr>
          <p:cNvPr id="8" name="Content Placeholder 7">
            <a:extLst>
              <a:ext uri="{FF2B5EF4-FFF2-40B4-BE49-F238E27FC236}">
                <a16:creationId xmlns:a16="http://schemas.microsoft.com/office/drawing/2014/main" id="{7595F0D7-4600-9016-8B67-83BF8A80B2DD}"/>
              </a:ext>
            </a:extLst>
          </p:cNvPr>
          <p:cNvPicPr>
            <a:picLocks noGrp="1" noChangeAspect="1"/>
          </p:cNvPicPr>
          <p:nvPr>
            <p:ph idx="1"/>
          </p:nvPr>
        </p:nvPicPr>
        <p:blipFill>
          <a:blip r:embed="rId2"/>
          <a:stretch>
            <a:fillRect/>
          </a:stretch>
        </p:blipFill>
        <p:spPr>
          <a:xfrm>
            <a:off x="6339840" y="934720"/>
            <a:ext cx="5750559" cy="5315381"/>
          </a:xfrm>
        </p:spPr>
      </p:pic>
    </p:spTree>
    <p:extLst>
      <p:ext uri="{BB962C8B-B14F-4D97-AF65-F5344CB8AC3E}">
        <p14:creationId xmlns:p14="http://schemas.microsoft.com/office/powerpoint/2010/main" val="27373771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115</TotalTime>
  <Words>144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Gill Sans MT</vt:lpstr>
      <vt:lpstr>Times New Roman</vt:lpstr>
      <vt:lpstr>Wingdings</vt:lpstr>
      <vt:lpstr>Parcel</vt:lpstr>
      <vt:lpstr>Quizzi…!</vt:lpstr>
      <vt:lpstr>INtroduction</vt:lpstr>
      <vt:lpstr>Admin MoDULE:</vt:lpstr>
      <vt:lpstr>Classes management:</vt:lpstr>
      <vt:lpstr>Quizzes management</vt:lpstr>
      <vt:lpstr>GRADING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Quizzi…!</dc:title>
  <dc:creator>Likitha Reddy</dc:creator>
  <cp:lastModifiedBy>akhila marripelli</cp:lastModifiedBy>
  <cp:revision>4</cp:revision>
  <dcterms:created xsi:type="dcterms:W3CDTF">2023-02-04T07:27:01Z</dcterms:created>
  <dcterms:modified xsi:type="dcterms:W3CDTF">2023-02-08T08:27:45Z</dcterms:modified>
</cp:coreProperties>
</file>