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70" r:id="rId9"/>
    <p:sldId id="263" r:id="rId10"/>
    <p:sldId id="271" r:id="rId11"/>
    <p:sldId id="267" r:id="rId12"/>
    <p:sldId id="272" r:id="rId13"/>
    <p:sldId id="268" r:id="rId14"/>
    <p:sldId id="269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6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4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0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5/31/2019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072016" cy="1425577"/>
          </a:xfrm>
        </p:spPr>
        <p:txBody>
          <a:bodyPr/>
          <a:lstStyle/>
          <a:p>
            <a:r>
              <a:rPr lang="en-US" sz="5400" dirty="0"/>
              <a:t>DEMOGRAPHIC_DATA</a:t>
            </a:r>
            <a:br>
              <a:rPr lang="en-US" dirty="0"/>
            </a:b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267744" y="3573016"/>
            <a:ext cx="6335712" cy="3008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 SAI PRAKASH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8D3-911C-4FBB-AC94-6D0FBB2C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4C4C1-37A5-4795-BA9E-FA2A5A029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92" y="976842"/>
            <a:ext cx="7590022" cy="5692517"/>
          </a:xfrm>
        </p:spPr>
      </p:pic>
    </p:spTree>
    <p:extLst>
      <p:ext uri="{BB962C8B-B14F-4D97-AF65-F5344CB8AC3E}">
        <p14:creationId xmlns:p14="http://schemas.microsoft.com/office/powerpoint/2010/main" val="276140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77568-E94C-44E1-9568-8A61F26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4" y="1628800"/>
            <a:ext cx="8820472" cy="1944216"/>
          </a:xfrm>
        </p:spPr>
        <p:txBody>
          <a:bodyPr/>
          <a:lstStyle/>
          <a:p>
            <a:r>
              <a:rPr lang="en-IN" sz="2400" dirty="0"/>
              <a:t>#relating internet and birth rate based on income category</a:t>
            </a:r>
            <a:br>
              <a:rPr lang="en-IN" sz="2400" dirty="0"/>
            </a:br>
            <a:br>
              <a:rPr lang="en-IN" sz="2400" dirty="0"/>
            </a:br>
            <a:r>
              <a:rPr lang="en-IN" sz="1800" dirty="0"/>
              <a:t>q8=</a:t>
            </a:r>
            <a:r>
              <a:rPr lang="en-IN" sz="1800" dirty="0" err="1"/>
              <a:t>qplot</a:t>
            </a:r>
            <a:r>
              <a:rPr lang="en-IN" sz="1800" dirty="0"/>
              <a:t>(data=</a:t>
            </a:r>
            <a:r>
              <a:rPr lang="en-IN" sz="1800" dirty="0" err="1"/>
              <a:t>imported,x</a:t>
            </a:r>
            <a:r>
              <a:rPr lang="en-IN" sz="1800" dirty="0"/>
              <a:t>=</a:t>
            </a:r>
            <a:r>
              <a:rPr lang="en-IN" sz="1800" dirty="0" err="1"/>
              <a:t>Internet.users,y</a:t>
            </a:r>
            <a:r>
              <a:rPr lang="en-IN" sz="1800" dirty="0"/>
              <a:t>=</a:t>
            </a:r>
            <a:r>
              <a:rPr lang="en-IN" sz="1800" dirty="0" err="1"/>
              <a:t>Birth.rate,colour</a:t>
            </a:r>
            <a:r>
              <a:rPr lang="en-IN" sz="1800" dirty="0"/>
              <a:t>=</a:t>
            </a:r>
            <a:r>
              <a:rPr lang="en-IN" sz="1800" dirty="0" err="1"/>
              <a:t>Income.Group</a:t>
            </a:r>
            <a:r>
              <a:rPr lang="en-IN" sz="1800" dirty="0"/>
              <a:t>, size=I(4),shape=I(15))</a:t>
            </a:r>
          </a:p>
        </p:txBody>
      </p:sp>
    </p:spTree>
    <p:extLst>
      <p:ext uri="{BB962C8B-B14F-4D97-AF65-F5344CB8AC3E}">
        <p14:creationId xmlns:p14="http://schemas.microsoft.com/office/powerpoint/2010/main" val="421938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8D3-911C-4FBB-AC94-6D0FBB2C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D5FE6-6832-40D0-866E-762C51B20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36712"/>
            <a:ext cx="7714389" cy="5785792"/>
          </a:xfrm>
        </p:spPr>
      </p:pic>
    </p:spTree>
    <p:extLst>
      <p:ext uri="{BB962C8B-B14F-4D97-AF65-F5344CB8AC3E}">
        <p14:creationId xmlns:p14="http://schemas.microsoft.com/office/powerpoint/2010/main" val="99092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77568-E94C-44E1-9568-8A61F26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4" y="1988840"/>
            <a:ext cx="8820472" cy="1872208"/>
          </a:xfrm>
        </p:spPr>
        <p:txBody>
          <a:bodyPr/>
          <a:lstStyle/>
          <a:p>
            <a:r>
              <a:rPr lang="en-IN" sz="2400" dirty="0"/>
              <a:t>#box plot the internet usage based on the regions</a:t>
            </a:r>
            <a:br>
              <a:rPr lang="en-IN" sz="2400" dirty="0"/>
            </a:br>
            <a:br>
              <a:rPr lang="en-IN" sz="2400" dirty="0"/>
            </a:br>
            <a:r>
              <a:rPr lang="en-IN" sz="1800" dirty="0"/>
              <a:t>p=</a:t>
            </a:r>
            <a:r>
              <a:rPr lang="en-IN" sz="1800" dirty="0" err="1"/>
              <a:t>ggplot</a:t>
            </a:r>
            <a:r>
              <a:rPr lang="en-IN" sz="1800" dirty="0"/>
              <a:t>(</a:t>
            </a:r>
            <a:r>
              <a:rPr lang="en-IN" sz="1800" dirty="0" err="1"/>
              <a:t>imported,aes</a:t>
            </a:r>
            <a:r>
              <a:rPr lang="en-IN" sz="1800" dirty="0"/>
              <a:t>(</a:t>
            </a:r>
            <a:r>
              <a:rPr lang="en-IN" sz="1800" dirty="0" err="1"/>
              <a:t>imported$region,Internet.users</a:t>
            </a:r>
            <a:r>
              <a:rPr lang="en-IN" sz="1800" dirty="0"/>
              <a:t>))+</a:t>
            </a:r>
            <a:br>
              <a:rPr lang="en-IN" sz="1800" dirty="0"/>
            </a:br>
            <a:r>
              <a:rPr lang="en-IN" sz="1800" dirty="0"/>
              <a:t>     </a:t>
            </a:r>
            <a:r>
              <a:rPr lang="en-IN" sz="1800" dirty="0" err="1"/>
              <a:t>geom_boxplot</a:t>
            </a:r>
            <a:r>
              <a:rPr lang="en-IN" sz="1800" dirty="0"/>
              <a:t>()</a:t>
            </a: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438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8D3-911C-4FBB-AC94-6D0FBB2C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4EC345-02E6-4D5C-8C35-8DC3B7A3F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10996"/>
            <a:ext cx="7632848" cy="5481609"/>
          </a:xfrm>
        </p:spPr>
      </p:pic>
    </p:spTree>
    <p:extLst>
      <p:ext uri="{BB962C8B-B14F-4D97-AF65-F5344CB8AC3E}">
        <p14:creationId xmlns:p14="http://schemas.microsoft.com/office/powerpoint/2010/main" val="307280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79CEE2-B84F-4F64-AC8C-334D0FB0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8A4CFE-DA46-497C-9E5A-7A197D951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2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77568-E94C-44E1-9568-8A61F26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4"/>
            <a:ext cx="5050904" cy="1335413"/>
          </a:xfrm>
        </p:spPr>
        <p:txBody>
          <a:bodyPr/>
          <a:lstStyle/>
          <a:p>
            <a:r>
              <a:rPr lang="en-IN" sz="2400" dirty="0"/>
              <a:t>#reading the file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imported=read.csv(</a:t>
            </a:r>
            <a:r>
              <a:rPr lang="en-IN" sz="1600" dirty="0" err="1"/>
              <a:t>file.choose</a:t>
            </a:r>
            <a:r>
              <a:rPr lang="en-IN" sz="1600" dirty="0"/>
              <a:t>())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View(head(imported))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BAB9D-6A1B-4DD6-9BFA-6B7FE7C10EE6}"/>
              </a:ext>
            </a:extLst>
          </p:cNvPr>
          <p:cNvSpPr/>
          <p:nvPr/>
        </p:nvSpPr>
        <p:spPr>
          <a:xfrm>
            <a:off x="2286000" y="296733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/>
              <a:t>dd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B2C4A-D1AB-44CC-8535-F01A8F214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50" b="23409"/>
          <a:stretch/>
        </p:blipFill>
        <p:spPr>
          <a:xfrm>
            <a:off x="984340" y="2060848"/>
            <a:ext cx="6654693" cy="4248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77568-E94C-44E1-9568-8A61F26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4"/>
            <a:ext cx="6851104" cy="1983485"/>
          </a:xfrm>
        </p:spPr>
        <p:txBody>
          <a:bodyPr/>
          <a:lstStyle/>
          <a:p>
            <a:r>
              <a:rPr lang="en-IN" sz="2400" dirty="0"/>
              <a:t>#update the data</a:t>
            </a:r>
            <a:br>
              <a:rPr lang="en-IN" sz="2400" dirty="0"/>
            </a:br>
            <a:br>
              <a:rPr lang="en-IN" sz="1600" dirty="0"/>
            </a:br>
            <a:r>
              <a:rPr lang="en-IN" sz="1600" dirty="0"/>
              <a:t>Regions_2012_Dataset &lt;- c("The </a:t>
            </a:r>
            <a:r>
              <a:rPr lang="en-IN" sz="1600" dirty="0" err="1"/>
              <a:t>Americas","Asia","Africa</a:t>
            </a:r>
            <a:r>
              <a:rPr lang="en-IN" sz="1600" dirty="0"/>
              <a:t>",………)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 err="1"/>
              <a:t>imported$region</a:t>
            </a:r>
            <a:r>
              <a:rPr lang="en-IN" sz="1600" dirty="0"/>
              <a:t>=Regions_2012_Dataset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3EA7B-B2B2-4BE9-83F8-B92B70EB6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50" b="28990"/>
          <a:stretch/>
        </p:blipFill>
        <p:spPr>
          <a:xfrm>
            <a:off x="683568" y="2207688"/>
            <a:ext cx="7056784" cy="42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77568-E94C-44E1-9568-8A61F26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4"/>
            <a:ext cx="7355160" cy="2343525"/>
          </a:xfrm>
        </p:spPr>
        <p:txBody>
          <a:bodyPr/>
          <a:lstStyle/>
          <a:p>
            <a:r>
              <a:rPr lang="en-IN" sz="2400" dirty="0"/>
              <a:t>#countries with high birth rate</a:t>
            </a:r>
            <a:br>
              <a:rPr lang="en-IN" sz="2400" dirty="0"/>
            </a:br>
            <a:br>
              <a:rPr lang="en-IN" sz="2400" dirty="0"/>
            </a:br>
            <a:r>
              <a:rPr lang="en-IN" sz="1800" dirty="0"/>
              <a:t>r=</a:t>
            </a:r>
            <a:r>
              <a:rPr lang="en-IN" sz="1800" dirty="0" err="1"/>
              <a:t>imported$Birth.rate</a:t>
            </a:r>
            <a:r>
              <a:rPr lang="en-IN" sz="1800" dirty="0"/>
              <a:t> &gt; mean(</a:t>
            </a:r>
            <a:r>
              <a:rPr lang="en-IN" sz="1800" dirty="0" err="1"/>
              <a:t>imported$Birth.rate</a:t>
            </a:r>
            <a:r>
              <a:rPr lang="en-IN" sz="1800" dirty="0"/>
              <a:t>) 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q3=imported[</a:t>
            </a:r>
            <a:r>
              <a:rPr lang="en-IN" sz="1800" dirty="0" err="1"/>
              <a:t>r,c</a:t>
            </a:r>
            <a:r>
              <a:rPr lang="en-IN" sz="1800" dirty="0"/>
              <a:t>(1,3,6)]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View(q3)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EC104-E412-4D20-AEDE-48F09CCBC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2" b="26189"/>
          <a:stretch/>
        </p:blipFill>
        <p:spPr>
          <a:xfrm>
            <a:off x="2388840" y="2852936"/>
            <a:ext cx="3491880" cy="37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77568-E94C-44E1-9568-8A61F26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56" y="474947"/>
            <a:ext cx="7931224" cy="1656184"/>
          </a:xfrm>
        </p:spPr>
        <p:txBody>
          <a:bodyPr/>
          <a:lstStyle/>
          <a:p>
            <a:r>
              <a:rPr lang="en-IN" sz="2400" dirty="0"/>
              <a:t>#investigate the countries with internet less than 10%interenet usage</a:t>
            </a:r>
            <a:br>
              <a:rPr lang="en-IN" sz="2400" dirty="0"/>
            </a:br>
            <a:br>
              <a:rPr lang="en-IN" sz="2400" dirty="0"/>
            </a:br>
            <a:r>
              <a:rPr lang="en-IN" sz="1800" dirty="0"/>
              <a:t>e5=</a:t>
            </a:r>
            <a:r>
              <a:rPr lang="en-IN" sz="1800" dirty="0" err="1"/>
              <a:t>imported$Internet.users</a:t>
            </a:r>
            <a:r>
              <a:rPr lang="en-IN" sz="1800" dirty="0"/>
              <a:t> &lt; 10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q5=imported[e5,c(1,4,6)]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View(q5)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47836-E363-4BA1-8100-A240DB5D26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62" b="21987"/>
          <a:stretch/>
        </p:blipFill>
        <p:spPr>
          <a:xfrm>
            <a:off x="2699792" y="2348880"/>
            <a:ext cx="36724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5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77568-E94C-44E1-9568-8A61F26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73195"/>
            <a:ext cx="8732520" cy="1944216"/>
          </a:xfrm>
        </p:spPr>
        <p:txBody>
          <a:bodyPr/>
          <a:lstStyle/>
          <a:p>
            <a:br>
              <a:rPr lang="en-IN" sz="3200" dirty="0"/>
            </a:br>
            <a:r>
              <a:rPr lang="en-IN" sz="3200" dirty="0"/>
              <a:t>#print the average birth rate of all regions</a:t>
            </a:r>
            <a:br>
              <a:rPr lang="en-IN" sz="3200" dirty="0"/>
            </a:br>
            <a:br>
              <a:rPr lang="en-IN" sz="3200" dirty="0"/>
            </a:b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D3DC3-3820-4610-B569-9FD886BAD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4588" b="51344"/>
          <a:stretch/>
        </p:blipFill>
        <p:spPr>
          <a:xfrm>
            <a:off x="2411760" y="1412776"/>
            <a:ext cx="2843808" cy="50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77568-E94C-44E1-9568-8A61F26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16475"/>
            <a:ext cx="8686800" cy="1663402"/>
          </a:xfrm>
        </p:spPr>
        <p:txBody>
          <a:bodyPr/>
          <a:lstStyle/>
          <a:p>
            <a:r>
              <a:rPr lang="en-IN" sz="2800" dirty="0"/>
              <a:t>#bar graph representation of average birth rate and regions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q6= </a:t>
            </a:r>
            <a:r>
              <a:rPr lang="en-IN" sz="2000" dirty="0" err="1"/>
              <a:t>qplot</a:t>
            </a:r>
            <a:r>
              <a:rPr lang="en-IN" sz="2000" dirty="0"/>
              <a:t>(data=</a:t>
            </a:r>
            <a:r>
              <a:rPr lang="en-IN" sz="2000" dirty="0" err="1"/>
              <a:t>his,x</a:t>
            </a:r>
            <a:r>
              <a:rPr lang="en-IN" sz="2000" dirty="0"/>
              <a:t>=</a:t>
            </a:r>
            <a:r>
              <a:rPr lang="en-IN" sz="2000" dirty="0" err="1"/>
              <a:t>lev,y</a:t>
            </a:r>
            <a:r>
              <a:rPr lang="en-IN" sz="2000" dirty="0"/>
              <a:t>=</a:t>
            </a:r>
            <a:r>
              <a:rPr lang="en-IN" sz="2000" dirty="0" err="1"/>
              <a:t>extracted,fill</a:t>
            </a:r>
            <a:r>
              <a:rPr lang="en-IN" sz="2000" dirty="0"/>
              <a:t>=lev)+ </a:t>
            </a:r>
            <a:r>
              <a:rPr lang="en-IN" sz="2000" dirty="0" err="1"/>
              <a:t>geom_col</a:t>
            </a:r>
            <a:r>
              <a:rPr lang="en-IN" sz="2000" dirty="0"/>
              <a:t>()+</a:t>
            </a:r>
            <a:r>
              <a:rPr lang="en-IN" sz="2000" dirty="0" err="1"/>
              <a:t>xlab</a:t>
            </a:r>
            <a:r>
              <a:rPr lang="en-IN" sz="2000" dirty="0"/>
              <a:t>("region")+</a:t>
            </a:r>
            <a:r>
              <a:rPr lang="en-IN" sz="2000" dirty="0" err="1"/>
              <a:t>ylab</a:t>
            </a:r>
            <a:r>
              <a:rPr lang="en-IN" sz="2000" dirty="0"/>
              <a:t>("average birth rate")+ </a:t>
            </a:r>
            <a:r>
              <a:rPr lang="en-IN" sz="2000" dirty="0" err="1"/>
              <a:t>scale_fill_discrete</a:t>
            </a:r>
            <a:r>
              <a:rPr lang="en-IN" sz="2000" dirty="0"/>
              <a:t>(name = "REGION")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786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8D3-911C-4FBB-AC94-6D0FBB2C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4660F-8FA2-4939-997B-C349BAC88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64701"/>
            <a:ext cx="7310335" cy="5482752"/>
          </a:xfrm>
        </p:spPr>
      </p:pic>
    </p:spTree>
    <p:extLst>
      <p:ext uri="{BB962C8B-B14F-4D97-AF65-F5344CB8AC3E}">
        <p14:creationId xmlns:p14="http://schemas.microsoft.com/office/powerpoint/2010/main" val="238222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77568-E94C-44E1-9568-8A61F26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700808"/>
            <a:ext cx="8820472" cy="799306"/>
          </a:xfrm>
        </p:spPr>
        <p:txBody>
          <a:bodyPr/>
          <a:lstStyle/>
          <a:p>
            <a:r>
              <a:rPr lang="en-IN" sz="2400" dirty="0"/>
              <a:t>#scatter plot internet and birth rate but use the region that countries belongs to:</a:t>
            </a:r>
            <a:br>
              <a:rPr lang="en-IN" sz="2400" dirty="0"/>
            </a:br>
            <a:br>
              <a:rPr lang="en-IN" sz="1800" dirty="0"/>
            </a:br>
            <a:r>
              <a:rPr lang="en-IN" sz="1800" dirty="0"/>
              <a:t>q7=</a:t>
            </a:r>
            <a:r>
              <a:rPr lang="en-IN" sz="1800" dirty="0" err="1"/>
              <a:t>qplot</a:t>
            </a:r>
            <a:r>
              <a:rPr lang="en-IN" sz="1800" dirty="0"/>
              <a:t>(data=</a:t>
            </a:r>
            <a:r>
              <a:rPr lang="en-IN" sz="1800" dirty="0" err="1"/>
              <a:t>imported,x</a:t>
            </a:r>
            <a:r>
              <a:rPr lang="en-IN" sz="1800" dirty="0"/>
              <a:t>=</a:t>
            </a:r>
            <a:r>
              <a:rPr lang="en-IN" sz="1800" dirty="0" err="1"/>
              <a:t>Internet.users,y</a:t>
            </a:r>
            <a:r>
              <a:rPr lang="en-IN" sz="1800" dirty="0"/>
              <a:t>=</a:t>
            </a:r>
            <a:r>
              <a:rPr lang="en-IN" sz="1800" dirty="0" err="1"/>
              <a:t>Birth.rate,colour</a:t>
            </a:r>
            <a:r>
              <a:rPr lang="en-IN" sz="1800" dirty="0"/>
              <a:t>=</a:t>
            </a:r>
            <a:r>
              <a:rPr lang="en-IN" sz="1800" dirty="0" err="1"/>
              <a:t>region,size</a:t>
            </a:r>
            <a:r>
              <a:rPr lang="en-IN" sz="1800" dirty="0"/>
              <a:t>=I(3),shape=I(16))</a:t>
            </a:r>
          </a:p>
        </p:txBody>
      </p:sp>
    </p:spTree>
    <p:extLst>
      <p:ext uri="{BB962C8B-B14F-4D97-AF65-F5344CB8AC3E}">
        <p14:creationId xmlns:p14="http://schemas.microsoft.com/office/powerpoint/2010/main" val="2462649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116</TotalTime>
  <Words>101</Words>
  <Application>Microsoft Office PowerPoint</Application>
  <PresentationFormat>On-screen Show (4:3)</PresentationFormat>
  <Paragraphs>32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Wingdings 2</vt:lpstr>
      <vt:lpstr>Verve</vt:lpstr>
      <vt:lpstr>DEMOGRAPHIC_DATA </vt:lpstr>
      <vt:lpstr>#reading the file  imported=read.csv(file.choose())  View(head(imported)) </vt:lpstr>
      <vt:lpstr>#update the data  Regions_2012_Dataset &lt;- c("The Americas","Asia","Africa",………)  imported$region=Regions_2012_Dataset</vt:lpstr>
      <vt:lpstr>#countries with high birth rate  r=imported$Birth.rate &gt; mean(imported$Birth.rate)   q3=imported[r,c(1,3,6)]  View(q3)</vt:lpstr>
      <vt:lpstr>#investigate the countries with internet less than 10%interenet usage  e5=imported$Internet.users &lt; 10  q5=imported[e5,c(1,4,6)]  View(q5)</vt:lpstr>
      <vt:lpstr> #print the average birth rate of all regions  </vt:lpstr>
      <vt:lpstr>#bar graph representation of average birth rate and regions  q6= qplot(data=his,x=lev,y=extracted,fill=lev)+ geom_col()+xlab("region")+ylab("average birth rate")+ scale_fill_discrete(name = "REGION") </vt:lpstr>
      <vt:lpstr>PowerPoint Presentation</vt:lpstr>
      <vt:lpstr>#scatter plot internet and birth rate but use the region that countries belongs to:  q7=qplot(data=imported,x=Internet.users,y=Birth.rate,colour=region,size=I(3),shape=I(16))</vt:lpstr>
      <vt:lpstr>PowerPoint Presentation</vt:lpstr>
      <vt:lpstr>#relating internet and birth rate based on income category  q8=qplot(data=imported,x=Internet.users,y=Birth.rate,colour=Income.Group, size=I(4),shape=I(15))</vt:lpstr>
      <vt:lpstr>PowerPoint Presentation</vt:lpstr>
      <vt:lpstr>#box plot the internet usage based on the regions  p=ggplot(imported,aes(imported$region,Internet.users))+      geom_boxplot()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DEMOGRAPHIC_DATA</dc:title>
  <dc:creator>saiprakash m</dc:creator>
  <cp:lastModifiedBy>saiprakash m</cp:lastModifiedBy>
  <cp:revision>13</cp:revision>
  <dcterms:created xsi:type="dcterms:W3CDTF">2019-01-22T14:28:16Z</dcterms:created>
  <dcterms:modified xsi:type="dcterms:W3CDTF">2019-05-31T09:59:55Z</dcterms:modified>
</cp:coreProperties>
</file>