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7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71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104" autoAdjust="0"/>
  </p:normalViewPr>
  <p:slideViewPr>
    <p:cSldViewPr snapToGrid="0">
      <p:cViewPr varScale="1">
        <p:scale>
          <a:sx n="54" d="100"/>
          <a:sy n="5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97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3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02475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87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93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1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2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6911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6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984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ockbottom73/crude-oil-pric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26B6-C96F-4F66-B53A-C2C1DD547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sz="3600" dirty="0"/>
              <a:t>CRUDE OIL PRICES </a:t>
            </a:r>
            <a:br>
              <a:rPr lang="en-US" sz="3600" dirty="0"/>
            </a:br>
            <a:r>
              <a:rPr lang="en-US" sz="3600" dirty="0"/>
              <a:t>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34BDF-75F8-45DE-8ACF-481A37F61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3897" y="3913239"/>
            <a:ext cx="3171360" cy="2611591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6575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18EF-917E-4033-8031-06501BC8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2721"/>
            <a:ext cx="10178322" cy="1492132"/>
          </a:xfrm>
        </p:spPr>
        <p:txBody>
          <a:bodyPr/>
          <a:lstStyle/>
          <a:p>
            <a:r>
              <a:rPr lang="en-US" dirty="0"/>
              <a:t>Holt’s linear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87D9-EA12-469B-A7AC-3A3ABA2DC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</a:t>
            </a:r>
          </a:p>
          <a:p>
            <a:endParaRPr lang="en-US" dirty="0"/>
          </a:p>
          <a:p>
            <a:r>
              <a:rPr lang="en-US" dirty="0"/>
              <a:t>Plot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B729B-D65E-404F-8799-BA8A32CB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303" y="2286001"/>
            <a:ext cx="2667000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A261A-0441-4716-8713-5AE8BD78F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303" y="3150316"/>
            <a:ext cx="7757652" cy="345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0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BAE1-56B1-4A55-9087-CB759BC7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AFBF-AE9B-4C39-BB63-276CC6103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Autoregression AR(p)</a:t>
            </a:r>
          </a:p>
          <a:p>
            <a:r>
              <a:rPr lang="en-US" dirty="0"/>
              <a:t>Moving average MA(q)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E15CD-1910-4DB4-B105-B353251A4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280" y="2202909"/>
            <a:ext cx="5819775" cy="177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F0EFC3-77B4-4618-8BA9-4DE42D3CB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26" y="4057651"/>
            <a:ext cx="9141829" cy="24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3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51E2-1F63-4D82-A7C8-B716E820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5785D-A2F6-4A12-97A4-BF1BAA72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Formatting the data into correct format was difficult as we were dealing with daily values not monthly or yearly values.</a:t>
            </a:r>
          </a:p>
          <a:p>
            <a:r>
              <a:rPr lang="en-US" dirty="0"/>
              <a:t>Formatting date field was the major hurdle.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6057-8847-41FC-898E-418521E2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595020-D4ED-4639-930F-5FA4F83AB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19" y="1292087"/>
            <a:ext cx="8354912" cy="220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E4033F-9B43-4A71-8059-A169DE83D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018" y="3495261"/>
            <a:ext cx="8354912" cy="572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BE08EA-2429-4711-B9DD-C2A27CEE4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017" y="4746598"/>
            <a:ext cx="8354913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82488F-2B4A-4621-AFE3-709BD988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018" y="4068253"/>
            <a:ext cx="8354912" cy="717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53118B-E132-4240-9863-E8226EBF1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3017" y="5692722"/>
            <a:ext cx="8715375" cy="43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7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0E73-DF36-4B34-96D5-9E374ED7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006839" y="1232453"/>
            <a:ext cx="10178322" cy="452912"/>
          </a:xfrm>
        </p:spPr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2EA8-DD74-4D9A-818C-5272D1D2A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55558-AAAF-4D31-977C-5F564EC7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01" y="3529426"/>
            <a:ext cx="22764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6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619F-2984-40C7-A8EF-95BA76D4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FC27D-F754-41EF-85C0-918C6BF5A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Daily Data for Crude Oil Prices from 1986 to 2018 for 5 days of a week.</a:t>
            </a:r>
          </a:p>
          <a:p>
            <a:r>
              <a:rPr lang="en-US" sz="2400" dirty="0"/>
              <a:t>Data Variables : Date and corresponding Prices in dollars.</a:t>
            </a:r>
          </a:p>
          <a:p>
            <a:r>
              <a:rPr lang="en-US" sz="2400" dirty="0"/>
              <a:t>We chose </a:t>
            </a:r>
            <a:r>
              <a:rPr lang="en-US" sz="2400" dirty="0">
                <a:hlinkClick r:id="rId2"/>
              </a:rPr>
              <a:t>crude-oil-prices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2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26FF-B703-447E-84F3-1322309E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2721"/>
            <a:ext cx="10178322" cy="1492132"/>
          </a:xfrm>
        </p:spPr>
        <p:txBody>
          <a:bodyPr/>
          <a:lstStyle/>
          <a:p>
            <a:r>
              <a:rPr lang="en-US" dirty="0"/>
              <a:t>Understanding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6AE965-386B-4C44-BF71-E541CFE68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646" y="3854245"/>
            <a:ext cx="6367660" cy="252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5396C4-8689-464A-B083-001EF2CED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646" y="2005781"/>
            <a:ext cx="636766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2015-3B58-4B8B-B0E6-5B838C32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 fontScale="90000"/>
          </a:bodyPr>
          <a:lstStyle/>
          <a:p>
            <a:r>
              <a:rPr lang="en-US" sz="4000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5A5E-B6CE-4A12-814C-4FEE6D52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538776" cy="3940844"/>
          </a:xfrm>
        </p:spPr>
        <p:txBody>
          <a:bodyPr>
            <a:normAutofit/>
          </a:bodyPr>
          <a:lstStyle/>
          <a:p>
            <a:r>
              <a:rPr lang="en-US" dirty="0" err="1"/>
              <a:t>Monthplot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Seasonplot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650DA7-8063-4058-B3A2-EE5FA6A36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3" r="2" b="8485"/>
          <a:stretch/>
        </p:blipFill>
        <p:spPr>
          <a:xfrm>
            <a:off x="5279472" y="645107"/>
            <a:ext cx="5995465" cy="2716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EA4DC5-A8CD-4688-BF3F-0C958F6819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49" r="2" b="6811"/>
          <a:stretch/>
        </p:blipFill>
        <p:spPr>
          <a:xfrm>
            <a:off x="5279472" y="3575571"/>
            <a:ext cx="5995465" cy="271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3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5D08-4984-4436-913D-05EE609B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forecasting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F68AD-72C0-4AA6-813E-03DBF3BA6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method</a:t>
            </a:r>
          </a:p>
          <a:p>
            <a:r>
              <a:rPr lang="en-US" dirty="0"/>
              <a:t>Naïve method</a:t>
            </a:r>
          </a:p>
          <a:p>
            <a:r>
              <a:rPr lang="en-US" dirty="0"/>
              <a:t>Seasonal Naïve Method</a:t>
            </a:r>
          </a:p>
          <a:p>
            <a:r>
              <a:rPr lang="en-US" dirty="0"/>
              <a:t>Drift method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92D3DA-C576-4380-9636-78C75FA42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32" y="1337187"/>
            <a:ext cx="6739706" cy="521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3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8879-0E89-45E8-8CB7-D1AA03FF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839" y="412954"/>
            <a:ext cx="10178322" cy="1500892"/>
          </a:xfrm>
        </p:spPr>
        <p:txBody>
          <a:bodyPr/>
          <a:lstStyle/>
          <a:p>
            <a:r>
              <a:rPr lang="en-US" dirty="0"/>
              <a:t>STL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52CF9-96B0-4701-B405-1DAB62DA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22323"/>
            <a:ext cx="10178322" cy="4257269"/>
          </a:xfrm>
        </p:spPr>
        <p:txBody>
          <a:bodyPr/>
          <a:lstStyle/>
          <a:p>
            <a:r>
              <a:rPr lang="en-US" dirty="0"/>
              <a:t>Trend-cycle component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D2543-5D78-42B0-81E7-DD1AFF9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16" y="2241755"/>
            <a:ext cx="8220536" cy="418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3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4341-83E1-4A51-B96A-B79AE1BF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45719"/>
          </a:xfrm>
        </p:spPr>
        <p:txBody>
          <a:bodyPr>
            <a:normAutofit fontScale="90000"/>
          </a:bodyPr>
          <a:lstStyle/>
          <a:p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83E5-C5D5-4155-BA08-CBEE693D3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Seasonally adjusted plot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5E1E1-A5F9-47B4-B2EB-17811B9DC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877" y="1272970"/>
            <a:ext cx="69151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2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E742-6D32-440D-AC0A-42987D73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887EA-AB34-4033-B53E-35AE7F78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104" y="1769806"/>
            <a:ext cx="7029450" cy="462087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E022CB-E8CA-419C-A7A5-D3947632A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312505"/>
            <a:ext cx="10178322" cy="359359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6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53F1-11CD-4151-BA96-8E00C9D5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/>
              <a:t>Simple Exponential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2273F-7ED2-49D1-AF16-002409E6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dirty="0"/>
              <a:t>Smoothing parameter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Plotting forecasted data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BFE4E-05EF-4CC6-9E04-09715E34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12" y="2223012"/>
            <a:ext cx="3705225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ED9D6-19F8-4B32-9CE2-5BCC713A4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12" y="3503630"/>
            <a:ext cx="6469627" cy="279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3963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126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Impact</vt:lpstr>
      <vt:lpstr>Badge</vt:lpstr>
      <vt:lpstr>CRUDE OIL PRICES  FORECASTING</vt:lpstr>
      <vt:lpstr>Dataset</vt:lpstr>
      <vt:lpstr>Understanding the data</vt:lpstr>
      <vt:lpstr>Exploratory data analysis</vt:lpstr>
      <vt:lpstr>Simple forecasting methods</vt:lpstr>
      <vt:lpstr>STL Decomposition</vt:lpstr>
      <vt:lpstr>PowerPoint Presentation</vt:lpstr>
      <vt:lpstr>Moving Average</vt:lpstr>
      <vt:lpstr>Simple Exponential smoothing</vt:lpstr>
      <vt:lpstr>Holt’s linear trend</vt:lpstr>
      <vt:lpstr>Arima model</vt:lpstr>
      <vt:lpstr>challenges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CRUDE OIL PRICES  FORECASTING</dc:title>
  <dc:creator> </dc:creator>
  <cp:lastModifiedBy>saiprasad</cp:lastModifiedBy>
  <cp:revision>10</cp:revision>
  <dcterms:created xsi:type="dcterms:W3CDTF">2019-12-03T09:44:48Z</dcterms:created>
  <dcterms:modified xsi:type="dcterms:W3CDTF">2020-02-21T00:30:21Z</dcterms:modified>
</cp:coreProperties>
</file>