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err="1"/>
              <a:t>Kakileti</a:t>
            </a:r>
            <a:r>
              <a:rPr lang="en-US" sz="3600" b="1" spc="15" dirty="0"/>
              <a:t> Sai Prasanth</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878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Kakileti Sai Prasanth</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prasanth k</cp:lastModifiedBy>
  <cp:revision>13</cp:revision>
  <dcterms:created xsi:type="dcterms:W3CDTF">2024-06-03T05:48:59Z</dcterms:created>
  <dcterms:modified xsi:type="dcterms:W3CDTF">2024-06-19T08:10:00Z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