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4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7/21/2023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aipratyush22/Doctor_Visits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1219200" y="4686934"/>
            <a:ext cx="15154092" cy="646331"/>
          </a:xfrm>
          <a:prstGeom prst="rect">
            <a:avLst/>
          </a:prstGeom>
          <a:noFill/>
        </p:spPr>
        <p:txBody>
          <a:bodyPr wrap="square">
            <a:spAutoFit/>
          </a:bodyPr>
          <a:lstStyle/>
          <a:p>
            <a:r>
              <a:rPr lang="en-IN" sz="3600" dirty="0">
                <a:solidFill>
                  <a:schemeClr val="accent3"/>
                </a:solidFill>
                <a:latin typeface="TT Commons Pro Bold" panose="020B0604020202020204" charset="0"/>
                <a:hlinkClick r:id="rId2"/>
              </a:rPr>
              <a:t>https://github.com/Saipratyush22/Doctor_Visits_Analysis_Using_Python</a:t>
            </a:r>
            <a:endParaRPr lang="en-IN" sz="3600" dirty="0">
              <a:solidFill>
                <a:schemeClr val="accent3"/>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3162301"/>
            <a:ext cx="17549938"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a:t>
            </a:r>
            <a:r>
              <a:rPr lang="en-US" sz="3631" dirty="0" err="1">
                <a:solidFill>
                  <a:srgbClr val="007074"/>
                </a:solidFill>
                <a:latin typeface="TT Commons Pro Bold"/>
              </a:rPr>
              <a:t>Budireddy</a:t>
            </a:r>
            <a:r>
              <a:rPr lang="en-US" sz="3631" dirty="0">
                <a:solidFill>
                  <a:srgbClr val="007074"/>
                </a:solidFill>
                <a:latin typeface="TT Commons Pro Bold"/>
              </a:rPr>
              <a:t> Sai Pratyusha</a:t>
            </a:r>
          </a:p>
          <a:p>
            <a:pPr marL="784031" lvl="1" indent="-392016" algn="just">
              <a:lnSpc>
                <a:spcPts val="4720"/>
              </a:lnSpc>
              <a:buFont typeface="Arial"/>
              <a:buChar char="•"/>
            </a:pPr>
            <a:r>
              <a:rPr lang="en-US" sz="3631" dirty="0">
                <a:solidFill>
                  <a:srgbClr val="007074"/>
                </a:solidFill>
                <a:latin typeface="TT Commons Pro Bold"/>
              </a:rPr>
              <a:t>SKILL BUILS EMAIL ID        :</a:t>
            </a:r>
            <a:r>
              <a:rPr lang="en-US" sz="3200" dirty="0">
                <a:solidFill>
                  <a:srgbClr val="007074"/>
                </a:solidFill>
                <a:latin typeface="TT Commons Pro Bold"/>
              </a:rPr>
              <a:t>saipratyusha1234@gmail.com</a:t>
            </a: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63</TotalTime>
  <Words>925</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TT Commons Pro</vt:lpstr>
      <vt:lpstr>Century Gothic</vt:lpstr>
      <vt:lpstr>Wingdings 3</vt:lpstr>
      <vt:lpstr>Arial</vt:lpstr>
      <vt:lpstr>TT Commons Pro Bold</vt:lpstr>
      <vt:lpstr>Libre Baskerville Bold Italics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ramesh kada</cp:lastModifiedBy>
  <cp:revision>8</cp:revision>
  <dcterms:created xsi:type="dcterms:W3CDTF">2006-08-16T00:00:00Z</dcterms:created>
  <dcterms:modified xsi:type="dcterms:W3CDTF">2023-07-21T13:48:43Z</dcterms:modified>
  <dc:identifier>DAFolaG1HaI</dc:identifier>
</cp:coreProperties>
</file>