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55" r:id="rId1"/>
  </p:sldMasterIdLst>
  <p:sldIdLst>
    <p:sldId id="262" r:id="rId2"/>
    <p:sldId id="256" r:id="rId3"/>
    <p:sldId id="257" r:id="rId4"/>
    <p:sldId id="260" r:id="rId5"/>
    <p:sldId id="258" r:id="rId6"/>
    <p:sldId id="264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4FCB3-D61F-4F7C-92CE-18B682C5F92C}" type="datetimeFigureOut">
              <a:rPr lang="en-IN" smtClean="0"/>
              <a:t>27-12-2023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BAF16-BDE6-458A-8480-800B031952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1898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4FCB3-D61F-4F7C-92CE-18B682C5F92C}" type="datetimeFigureOut">
              <a:rPr lang="en-IN" smtClean="0"/>
              <a:t>27-12-2023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BAF16-BDE6-458A-8480-800B031952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983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4FCB3-D61F-4F7C-92CE-18B682C5F92C}" type="datetimeFigureOut">
              <a:rPr lang="en-IN" smtClean="0"/>
              <a:t>27-12-2023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BAF16-BDE6-458A-8480-800B031952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35562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4FCB3-D61F-4F7C-92CE-18B682C5F92C}" type="datetimeFigureOut">
              <a:rPr lang="en-IN" smtClean="0"/>
              <a:t>27-12-2023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BAF16-BDE6-458A-8480-800B0319525C}" type="slidenum">
              <a:rPr lang="en-IN" smtClean="0"/>
              <a:t>‹#›</a:t>
            </a:fld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798171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4FCB3-D61F-4F7C-92CE-18B682C5F92C}" type="datetimeFigureOut">
              <a:rPr lang="en-IN" smtClean="0"/>
              <a:t>27-12-2023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BAF16-BDE6-458A-8480-800B031952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82658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4FCB3-D61F-4F7C-92CE-18B682C5F92C}" type="datetimeFigureOut">
              <a:rPr lang="en-IN" smtClean="0"/>
              <a:t>27-12-2023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BAF16-BDE6-458A-8480-800B031952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83621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4FCB3-D61F-4F7C-92CE-18B682C5F92C}" type="datetimeFigureOut">
              <a:rPr lang="en-IN" smtClean="0"/>
              <a:t>27-12-2023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BAF16-BDE6-458A-8480-800B031952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41030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4FCB3-D61F-4F7C-92CE-18B682C5F92C}" type="datetimeFigureOut">
              <a:rPr lang="en-IN" smtClean="0"/>
              <a:t>27-12-2023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BAF16-BDE6-458A-8480-800B031952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06320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4FCB3-D61F-4F7C-92CE-18B682C5F92C}" type="datetimeFigureOut">
              <a:rPr lang="en-IN" smtClean="0"/>
              <a:t>27-12-2023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BAF16-BDE6-458A-8480-800B031952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32157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4FCB3-D61F-4F7C-92CE-18B682C5F92C}" type="datetimeFigureOut">
              <a:rPr lang="en-IN" smtClean="0"/>
              <a:t>27-12-2023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BAF16-BDE6-458A-8480-800B031952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0405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4FCB3-D61F-4F7C-92CE-18B682C5F92C}" type="datetimeFigureOut">
              <a:rPr lang="en-IN" smtClean="0"/>
              <a:t>27-12-2023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BAF16-BDE6-458A-8480-800B031952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9049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4FCB3-D61F-4F7C-92CE-18B682C5F92C}" type="datetimeFigureOut">
              <a:rPr lang="en-IN" smtClean="0"/>
              <a:t>27-12-2023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BAF16-BDE6-458A-8480-800B031952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4788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4FCB3-D61F-4F7C-92CE-18B682C5F92C}" type="datetimeFigureOut">
              <a:rPr lang="en-IN" smtClean="0"/>
              <a:t>27-12-2023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BAF16-BDE6-458A-8480-800B031952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8707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4FCB3-D61F-4F7C-92CE-18B682C5F92C}" type="datetimeFigureOut">
              <a:rPr lang="en-IN" smtClean="0"/>
              <a:t>27-12-2023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BAF16-BDE6-458A-8480-800B031952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3737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4FCB3-D61F-4F7C-92CE-18B682C5F92C}" type="datetimeFigureOut">
              <a:rPr lang="en-IN" smtClean="0"/>
              <a:t>27-12-2023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BAF16-BDE6-458A-8480-800B031952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4394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4FCB3-D61F-4F7C-92CE-18B682C5F92C}" type="datetimeFigureOut">
              <a:rPr lang="en-IN" smtClean="0"/>
              <a:t>27-12-2023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BAF16-BDE6-458A-8480-800B031952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0921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4FCB3-D61F-4F7C-92CE-18B682C5F92C}" type="datetimeFigureOut">
              <a:rPr lang="en-IN" smtClean="0"/>
              <a:t>27-12-2023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BAF16-BDE6-458A-8480-800B031952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8111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4FCB3-D61F-4F7C-92CE-18B682C5F92C}" type="datetimeFigureOut">
              <a:rPr lang="en-IN" smtClean="0"/>
              <a:t>27-12-2023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BAF16-BDE6-458A-8480-800B031952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3949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724FCB3-D61F-4F7C-92CE-18B682C5F92C}" type="datetimeFigureOut">
              <a:rPr lang="en-IN" smtClean="0"/>
              <a:t>27-12-2023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E0BAF16-BDE6-458A-8480-800B031952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5342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6" r:id="rId1"/>
    <p:sldLayoutId id="2147484057" r:id="rId2"/>
    <p:sldLayoutId id="2147484058" r:id="rId3"/>
    <p:sldLayoutId id="2147484059" r:id="rId4"/>
    <p:sldLayoutId id="2147484060" r:id="rId5"/>
    <p:sldLayoutId id="2147484061" r:id="rId6"/>
    <p:sldLayoutId id="2147484062" r:id="rId7"/>
    <p:sldLayoutId id="2147484063" r:id="rId8"/>
    <p:sldLayoutId id="2147484064" r:id="rId9"/>
    <p:sldLayoutId id="2147484065" r:id="rId10"/>
    <p:sldLayoutId id="2147484066" r:id="rId11"/>
    <p:sldLayoutId id="2147484067" r:id="rId12"/>
    <p:sldLayoutId id="2147484068" r:id="rId13"/>
    <p:sldLayoutId id="2147484069" r:id="rId14"/>
    <p:sldLayoutId id="2147484070" r:id="rId15"/>
    <p:sldLayoutId id="2147484071" r:id="rId16"/>
    <p:sldLayoutId id="2147484072" r:id="rId17"/>
    <p:sldLayoutId id="2147484073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D3C11-DDE0-151A-2C10-79A555DEE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</a:t>
            </a:r>
            <a:endParaRPr lang="en-IN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4C977C5-C958-05B1-478B-A258ADBAE4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</p:spPr>
      </p:pic>
    </p:spTree>
    <p:extLst>
      <p:ext uri="{BB962C8B-B14F-4D97-AF65-F5344CB8AC3E}">
        <p14:creationId xmlns:p14="http://schemas.microsoft.com/office/powerpoint/2010/main" val="1036186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34B26-A1AE-2C3D-BED2-9346BFF2D0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2349910"/>
            <a:ext cx="8689976" cy="2369574"/>
          </a:xfrm>
        </p:spPr>
        <p:txBody>
          <a:bodyPr>
            <a:normAutofit fontScale="90000"/>
          </a:bodyPr>
          <a:lstStyle/>
          <a:p>
            <a:pPr algn="l"/>
            <a:r>
              <a:rPr lang="en-US" sz="6000" b="1" i="0" spc="-15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Create a digital clock by using </a:t>
            </a:r>
            <a:r>
              <a:rPr lang="en-US" sz="6000" b="1" i="0" spc="-150" dirty="0" err="1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Tkinter</a:t>
            </a:r>
            <a:r>
              <a:rPr lang="en-US" sz="6000" b="1" i="0" spc="-15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 </a:t>
            </a:r>
            <a:br>
              <a:rPr lang="en-US" b="1" i="0" dirty="0">
                <a:solidFill>
                  <a:srgbClr val="2A69A8"/>
                </a:solidFill>
                <a:effectLst/>
                <a:latin typeface="Roboto" panose="02000000000000000000" pitchFamily="2" charset="0"/>
              </a:rPr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775896-0026-238B-398E-B43CCBC806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622460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2E199-6C55-607D-093F-3E4865EDF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108155"/>
            <a:ext cx="6096625" cy="1356851"/>
          </a:xfrm>
        </p:spPr>
        <p:txBody>
          <a:bodyPr/>
          <a:lstStyle/>
          <a:p>
            <a:r>
              <a:rPr lang="en-IN" b="1" i="0" dirty="0">
                <a:solidFill>
                  <a:srgbClr val="273239"/>
                </a:solidFill>
                <a:effectLst/>
                <a:latin typeface="Nunito" panose="020F0502020204030204" pitchFamily="2" charset="0"/>
              </a:rPr>
              <a:t>Code Explanation: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853F21-FB7B-512F-FCEA-189AF805E4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130710"/>
            <a:ext cx="8596668" cy="5055418"/>
          </a:xfrm>
        </p:spPr>
        <p:txBody>
          <a:bodyPr>
            <a:normAutofit fontScale="85000" lnSpcReduction="10000"/>
          </a:bodyPr>
          <a:lstStyle/>
          <a:p>
            <a:pPr fontAlgn="base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273239"/>
                </a:solidFill>
                <a:latin typeface="Nunito" pitchFamily="2" charset="0"/>
              </a:rPr>
              <a:t>The code starts by importing the necessary modules.</a:t>
            </a:r>
          </a:p>
          <a:p>
            <a:pPr fontAlgn="base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273239"/>
                </a:solidFill>
                <a:latin typeface="Nunito" pitchFamily="2" charset="0"/>
              </a:rPr>
              <a:t>The first module is the </a:t>
            </a:r>
            <a:r>
              <a:rPr lang="en-US" dirty="0" err="1">
                <a:solidFill>
                  <a:srgbClr val="273239"/>
                </a:solidFill>
                <a:latin typeface="Nunito" pitchFamily="2" charset="0"/>
              </a:rPr>
              <a:t>tkinter</a:t>
            </a:r>
            <a:r>
              <a:rPr lang="en-US" dirty="0">
                <a:solidFill>
                  <a:srgbClr val="273239"/>
                </a:solidFill>
                <a:latin typeface="Nunito" pitchFamily="2" charset="0"/>
              </a:rPr>
              <a:t> library, which provides basic functionality for creating graphical user interfaces (GUIs).</a:t>
            </a:r>
          </a:p>
          <a:p>
            <a:pPr fontAlgn="base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273239"/>
                </a:solidFill>
                <a:latin typeface="Nunito" pitchFamily="2" charset="0"/>
              </a:rPr>
              <a:t>Next, the </a:t>
            </a:r>
            <a:r>
              <a:rPr lang="en-US" dirty="0" err="1">
                <a:solidFill>
                  <a:srgbClr val="273239"/>
                </a:solidFill>
                <a:latin typeface="Nunito" pitchFamily="2" charset="0"/>
              </a:rPr>
              <a:t>strftime</a:t>
            </a:r>
            <a:r>
              <a:rPr lang="en-US" dirty="0">
                <a:solidFill>
                  <a:srgbClr val="273239"/>
                </a:solidFill>
                <a:latin typeface="Nunito" pitchFamily="2" charset="0"/>
              </a:rPr>
              <a:t> function is imported to retrieve system time.</a:t>
            </a:r>
          </a:p>
          <a:p>
            <a:pPr fontAlgn="base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273239"/>
                </a:solidFill>
                <a:latin typeface="Nunito" pitchFamily="2" charset="0"/>
              </a:rPr>
              <a:t>Next, a window is created and given a title of “Clock.”</a:t>
            </a:r>
          </a:p>
          <a:p>
            <a:pPr fontAlgn="base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273239"/>
                </a:solidFill>
                <a:latin typeface="Nunito" pitchFamily="2" charset="0"/>
              </a:rPr>
              <a:t>A function called time() is then created to display the current time on the label widget.</a:t>
            </a:r>
          </a:p>
          <a:p>
            <a:pPr fontAlgn="base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273239"/>
                </a:solidFill>
                <a:latin typeface="Nunito" pitchFamily="2" charset="0"/>
              </a:rPr>
              <a:t>This function uses the </a:t>
            </a:r>
            <a:r>
              <a:rPr lang="en-US" dirty="0" err="1">
                <a:solidFill>
                  <a:srgbClr val="273239"/>
                </a:solidFill>
                <a:latin typeface="Nunito" pitchFamily="2" charset="0"/>
              </a:rPr>
              <a:t>strftime</a:t>
            </a:r>
            <a:r>
              <a:rPr lang="en-US" dirty="0">
                <a:solidFill>
                  <a:srgbClr val="273239"/>
                </a:solidFill>
                <a:latin typeface="Nunito" pitchFamily="2" charset="0"/>
              </a:rPr>
              <a:t>() function to format the time string according to system conventions.</a:t>
            </a:r>
          </a:p>
          <a:p>
            <a:pPr fontAlgn="base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273239"/>
                </a:solidFill>
                <a:latin typeface="Nunito" pitchFamily="2" charset="0"/>
              </a:rPr>
              <a:t>The last part of this code sets up styling for the label widget so that it will look nicer.</a:t>
            </a:r>
          </a:p>
          <a:p>
            <a:pPr fontAlgn="base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273239"/>
                </a:solidFill>
                <a:latin typeface="Nunito" pitchFamily="2" charset="0"/>
              </a:rPr>
              <a:t>Finally, an instance of Label is created and placed at the center of the window.</a:t>
            </a:r>
          </a:p>
          <a:p>
            <a:pPr marL="0" indent="0">
              <a:lnSpc>
                <a:spcPct val="300000"/>
              </a:lnSpc>
              <a:buNone/>
            </a:pP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7868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927C5-F113-35AD-877C-22C5BFDE2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8B2E3D-7DAD-0761-9D5B-1C5FAA3290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502006"/>
            <a:ext cx="8596668" cy="5775891"/>
          </a:xfrm>
        </p:spPr>
        <p:txBody>
          <a:bodyPr/>
          <a:lstStyle/>
          <a:p>
            <a:pPr algn="l" fontAlgn="base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The time() function is executed, and your output should look like this: Clock: Tue Dec 12 08:00:00 2016</a:t>
            </a:r>
          </a:p>
          <a:p>
            <a:pPr fontAlgn="base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The code creates a window and assigns it the title “Clock”.</a:t>
            </a:r>
          </a:p>
          <a:p>
            <a:pPr algn="l" fontAlgn="base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The time() function is then called to display the current time on the label widget.</a:t>
            </a:r>
          </a:p>
          <a:p>
            <a:pPr algn="l" fontAlgn="base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The </a:t>
            </a:r>
            <a:r>
              <a:rPr lang="en-US" b="0" i="0" dirty="0" err="1">
                <a:solidFill>
                  <a:srgbClr val="273239"/>
                </a:solidFill>
                <a:effectLst/>
                <a:latin typeface="Nunito" pitchFamily="2" charset="0"/>
              </a:rPr>
              <a:t>lbl.config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() function is used to set the text of the label widget.</a:t>
            </a:r>
          </a:p>
          <a:p>
            <a:pPr fontAlgn="base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The after() function is used to delay displaying the time for 1000 milliseconds.</a:t>
            </a:r>
          </a:p>
          <a:p>
            <a:pPr algn="l" fontAlgn="base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Finally, the style of the label widget is modified with </a:t>
            </a:r>
            <a:r>
              <a:rPr lang="en-US" b="0" i="0" dirty="0" err="1">
                <a:solidFill>
                  <a:srgbClr val="273239"/>
                </a:solidFill>
                <a:effectLst/>
                <a:latin typeface="Nunito" pitchFamily="2" charset="0"/>
              </a:rPr>
              <a:t>lbl.pack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().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223670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4EC39-F553-C73A-3039-52F4B60DE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</a:t>
            </a:r>
            <a:endParaRPr lang="en-IN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FF4F8A64-0F61-27EF-EFAF-2138F9FE6B3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91051" y="74235"/>
            <a:ext cx="8033518" cy="67095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Code: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# importing whole module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from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tkinter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import *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from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tkinter.ttk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import *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# importing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strftime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function to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# retrieve system's time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from time import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strftime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# creating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tkinter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window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root = Tk()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root.title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('Clock')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# This function is used to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# display time on the label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def time():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	string =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strftime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('%H:%M:%S %p')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	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lbl.config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(text=string)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	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lbl.after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(1000, time)</a:t>
            </a:r>
          </a:p>
        </p:txBody>
      </p:sp>
    </p:spTree>
    <p:extLst>
      <p:ext uri="{BB962C8B-B14F-4D97-AF65-F5344CB8AC3E}">
        <p14:creationId xmlns:p14="http://schemas.microsoft.com/office/powerpoint/2010/main" val="17186075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B3346-E9F1-B551-196B-B53E211BB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3DDF9-C6BA-5496-1F11-96FAB616BE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4129" y="344129"/>
            <a:ext cx="9733936" cy="610583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dirty="0"/>
              <a:t># Styling the label widget so that clock</a:t>
            </a:r>
          </a:p>
          <a:p>
            <a:pPr marL="0" indent="0">
              <a:buNone/>
            </a:pPr>
            <a:r>
              <a:rPr lang="en-IN" dirty="0"/>
              <a:t># will look more attractive</a:t>
            </a:r>
          </a:p>
          <a:p>
            <a:pPr marL="0" indent="0">
              <a:buNone/>
            </a:pPr>
            <a:r>
              <a:rPr lang="en-IN" dirty="0" err="1"/>
              <a:t>lbl</a:t>
            </a:r>
            <a:r>
              <a:rPr lang="en-IN" dirty="0"/>
              <a:t> = Label(root, font=('</a:t>
            </a:r>
            <a:r>
              <a:rPr lang="en-IN" dirty="0" err="1"/>
              <a:t>calibri</a:t>
            </a:r>
            <a:r>
              <a:rPr lang="en-IN" dirty="0"/>
              <a:t>', 40, 'bold'),</a:t>
            </a:r>
          </a:p>
          <a:p>
            <a:pPr marL="0" indent="0">
              <a:buNone/>
            </a:pPr>
            <a:r>
              <a:rPr lang="en-IN" dirty="0"/>
              <a:t>			background='purple',</a:t>
            </a:r>
          </a:p>
          <a:p>
            <a:pPr marL="0" indent="0">
              <a:buNone/>
            </a:pPr>
            <a:r>
              <a:rPr lang="en-IN" dirty="0"/>
              <a:t>			foreground='white')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# Placing clock at the centre</a:t>
            </a:r>
          </a:p>
          <a:p>
            <a:pPr marL="0" indent="0">
              <a:buNone/>
            </a:pPr>
            <a:r>
              <a:rPr lang="en-IN" dirty="0"/>
              <a:t># of the </a:t>
            </a:r>
            <a:r>
              <a:rPr lang="en-IN" dirty="0" err="1"/>
              <a:t>tkinter</a:t>
            </a:r>
            <a:r>
              <a:rPr lang="en-IN" dirty="0"/>
              <a:t> window</a:t>
            </a:r>
          </a:p>
          <a:p>
            <a:pPr marL="0" indent="0">
              <a:buNone/>
            </a:pPr>
            <a:r>
              <a:rPr lang="en-IN" dirty="0" err="1"/>
              <a:t>lbl.pack</a:t>
            </a:r>
            <a:r>
              <a:rPr lang="en-IN" dirty="0"/>
              <a:t>(anchor='</a:t>
            </a:r>
            <a:r>
              <a:rPr lang="en-IN" dirty="0" err="1"/>
              <a:t>center</a:t>
            </a:r>
            <a:r>
              <a:rPr lang="en-IN" dirty="0"/>
              <a:t>')</a:t>
            </a:r>
          </a:p>
          <a:p>
            <a:pPr marL="0" indent="0">
              <a:buNone/>
            </a:pPr>
            <a:r>
              <a:rPr lang="en-IN" dirty="0"/>
              <a:t>time()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err="1"/>
              <a:t>mainloop</a:t>
            </a:r>
            <a:r>
              <a:rPr lang="en-IN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2314847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3B88F-FDFB-F787-8E97-2F1F4CF24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707008"/>
            <a:ext cx="3550071" cy="1596177"/>
          </a:xfrm>
        </p:spPr>
        <p:txBody>
          <a:bodyPr/>
          <a:lstStyle/>
          <a:p>
            <a:r>
              <a:rPr lang="en-IN" b="1" dirty="0">
                <a:solidFill>
                  <a:srgbClr val="273239"/>
                </a:solidFill>
                <a:latin typeface="Nunito" pitchFamily="2" charset="0"/>
              </a:rPr>
              <a:t>Output:</a:t>
            </a:r>
            <a:r>
              <a:rPr lang="en-IN" dirty="0">
                <a:solidFill>
                  <a:srgbClr val="273239"/>
                </a:solidFill>
                <a:latin typeface="Nunito" pitchFamily="2" charset="0"/>
              </a:rPr>
              <a:t> 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0C4DDA9-374F-DA33-AB47-03949B43B1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1354" y="2303185"/>
            <a:ext cx="4748981" cy="1708355"/>
          </a:xfrm>
        </p:spPr>
      </p:pic>
    </p:spTree>
    <p:extLst>
      <p:ext uri="{BB962C8B-B14F-4D97-AF65-F5344CB8AC3E}">
        <p14:creationId xmlns:p14="http://schemas.microsoft.com/office/powerpoint/2010/main" val="994881139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543</TotalTime>
  <Words>397</Words>
  <Application>Microsoft Office PowerPoint</Application>
  <PresentationFormat>Widescreen</PresentationFormat>
  <Paragraphs>55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Consolas</vt:lpstr>
      <vt:lpstr>Nunito</vt:lpstr>
      <vt:lpstr>Roboto</vt:lpstr>
      <vt:lpstr>Tw Cen MT</vt:lpstr>
      <vt:lpstr>Wingdings</vt:lpstr>
      <vt:lpstr>Droplet</vt:lpstr>
      <vt:lpstr>  </vt:lpstr>
      <vt:lpstr>Create a digital clock by using Tkinter  </vt:lpstr>
      <vt:lpstr>Code Explanation:</vt:lpstr>
      <vt:lpstr>    </vt:lpstr>
      <vt:lpstr>   </vt:lpstr>
      <vt:lpstr>  </vt:lpstr>
      <vt:lpstr>Output: 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</dc:title>
  <dc:creator>sai praveen</dc:creator>
  <cp:lastModifiedBy>sai praveen</cp:lastModifiedBy>
  <cp:revision>2</cp:revision>
  <cp:lastPrinted>2023-12-26T19:12:23Z</cp:lastPrinted>
  <dcterms:created xsi:type="dcterms:W3CDTF">2023-12-26T17:48:46Z</dcterms:created>
  <dcterms:modified xsi:type="dcterms:W3CDTF">2023-12-27T03:36:05Z</dcterms:modified>
</cp:coreProperties>
</file>